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4a15bda5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4a15bda5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4a15bda5f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4a15bda5f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4a15bda5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4a15bda5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4a15bda5f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4a15bda5f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4a15bda5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4a15bda5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4a15bda5f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4a15bda5f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4a15bda5f_4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4a15bda5f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4a15bda5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4a15bda5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4a15bda5f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4a15bda5f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2cce857d3_1_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2cce857d3_1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2cce857d3_1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2cce857d3_1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2cce857d3_1_2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2cce857d3_1_2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4a15bda5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4a15bda5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4a15bda5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4a15bda5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45978a0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45978a0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045978a0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045978a0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4a15bda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4a15bda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simple.wikipedia.org/wiki/High-level_programming_language" TargetMode="External"/><Relationship Id="rId4" Type="http://schemas.openxmlformats.org/officeDocument/2006/relationships/hyperlink" Target="https://simple.wikipedia.org/wiki/Programming_language" TargetMode="External"/><Relationship Id="rId5" Type="http://schemas.openxmlformats.org/officeDocument/2006/relationships/hyperlink" Target="https://simple.wikipedia.org/wiki/Scripting_language" TargetMode="External"/><Relationship Id="rId6" Type="http://schemas.openxmlformats.org/officeDocument/2006/relationships/hyperlink" Target="https://simple.wikipedia.org/wiki/General-purpose_programming_language" TargetMode="External"/></Relationships>
</file>

<file path=ppt/slides/_rels/slide6.xml.rels><?xml version="1.0" encoding="UTF-8" standalone="yes"?><Relationships xmlns="http://schemas.openxmlformats.org/package/2006/relationships"><Relationship Id="rId11" Type="http://schemas.openxmlformats.org/officeDocument/2006/relationships/hyperlink" Target="https://en.wikipedia.org/wiki/Button_(computing)#HTML" TargetMode="External"/><Relationship Id="rId10" Type="http://schemas.openxmlformats.org/officeDocument/2006/relationships/hyperlink" Target="https://en.wikipedia.org/wiki/Form_(HTML)" TargetMode="External"/><Relationship Id="rId13" Type="http://schemas.openxmlformats.org/officeDocument/2006/relationships/hyperlink" Target="https://simple.wikipedia.org/wiki/Scripting_language" TargetMode="External"/><Relationship Id="rId12" Type="http://schemas.openxmlformats.org/officeDocument/2006/relationships/hyperlink" Target="https://en.wikipedia.org/wiki/Web_navigation#Local_website_navigation" TargetMode="External"/><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en.wikipedia.org/wiki/Free_and_open-source" TargetMode="External"/><Relationship Id="rId4" Type="http://schemas.openxmlformats.org/officeDocument/2006/relationships/hyperlink" Target="https://en.wikipedia.org/wiki/CSS_framework" TargetMode="External"/><Relationship Id="rId9" Type="http://schemas.openxmlformats.org/officeDocument/2006/relationships/hyperlink" Target="https://en.wikipedia.org/wiki/Web_design#Typography" TargetMode="External"/><Relationship Id="rId5" Type="http://schemas.openxmlformats.org/officeDocument/2006/relationships/hyperlink" Target="https://en.wikipedia.org/wiki/Responsive_web_design#Mobile_first,_unobtrusive_JavaScript,_and_progressive_enhancement" TargetMode="External"/><Relationship Id="rId6" Type="http://schemas.openxmlformats.org/officeDocument/2006/relationships/hyperlink" Target="https://en.wikipedia.org/wiki/Front-end_web_development" TargetMode="External"/><Relationship Id="rId7" Type="http://schemas.openxmlformats.org/officeDocument/2006/relationships/hyperlink" Target="https://en.wikipedia.org/wiki/CSS" TargetMode="External"/><Relationship Id="rId8" Type="http://schemas.openxmlformats.org/officeDocument/2006/relationships/hyperlink" Target="https://en.wikipedia.org/wiki/JavaScrip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413450" y="1005325"/>
            <a:ext cx="6503100" cy="110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400">
                <a:solidFill>
                  <a:srgbClr val="000000"/>
                </a:solidFill>
                <a:latin typeface="Merriweather"/>
                <a:ea typeface="Merriweather"/>
                <a:cs typeface="Merriweather"/>
                <a:sym typeface="Merriweather"/>
              </a:rPr>
              <a:t>      </a:t>
            </a:r>
            <a:r>
              <a:rPr lang="en" sz="4400">
                <a:solidFill>
                  <a:srgbClr val="000000"/>
                </a:solidFill>
                <a:latin typeface="Comic Sans MS"/>
                <a:ea typeface="Comic Sans MS"/>
                <a:cs typeface="Comic Sans MS"/>
                <a:sym typeface="Comic Sans MS"/>
              </a:rPr>
              <a:t>Prak-justBuyUnique</a:t>
            </a:r>
            <a:endParaRPr sz="4400">
              <a:solidFill>
                <a:srgbClr val="000000"/>
              </a:solidFill>
              <a:latin typeface="Comic Sans MS"/>
              <a:ea typeface="Comic Sans MS"/>
              <a:cs typeface="Comic Sans MS"/>
              <a:sym typeface="Comic Sans MS"/>
            </a:endParaRPr>
          </a:p>
        </p:txBody>
      </p:sp>
      <p:sp>
        <p:nvSpPr>
          <p:cNvPr id="278" name="Google Shape;278;p13"/>
          <p:cNvSpPr txBox="1"/>
          <p:nvPr>
            <p:ph idx="1" type="subTitle"/>
          </p:nvPr>
        </p:nvSpPr>
        <p:spPr>
          <a:xfrm>
            <a:off x="39125" y="2990925"/>
            <a:ext cx="9104700" cy="1948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2000" u="sng">
                <a:solidFill>
                  <a:srgbClr val="000000"/>
                </a:solidFill>
                <a:latin typeface="Arial"/>
                <a:ea typeface="Arial"/>
                <a:cs typeface="Arial"/>
                <a:sym typeface="Arial"/>
              </a:rPr>
              <a:t>Mentor:</a:t>
            </a:r>
            <a:r>
              <a:rPr b="1" lang="en" sz="2000">
                <a:solidFill>
                  <a:srgbClr val="000000"/>
                </a:solidFill>
                <a:latin typeface="Arial"/>
                <a:ea typeface="Arial"/>
                <a:cs typeface="Arial"/>
                <a:sym typeface="Arial"/>
              </a:rPr>
              <a:t> 									  </a:t>
            </a:r>
            <a:r>
              <a:rPr b="1" lang="en" sz="2000" u="sng">
                <a:solidFill>
                  <a:srgbClr val="000000"/>
                </a:solidFill>
                <a:latin typeface="Arial"/>
                <a:ea typeface="Arial"/>
                <a:cs typeface="Arial"/>
                <a:sym typeface="Arial"/>
              </a:rPr>
              <a:t>Presented by :</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 sz="2000">
                <a:solidFill>
                  <a:srgbClr val="000000"/>
                </a:solidFill>
                <a:latin typeface="Arial"/>
                <a:ea typeface="Arial"/>
                <a:cs typeface="Arial"/>
                <a:sym typeface="Arial"/>
              </a:rPr>
              <a:t>Mr. Sharad Gupta  							  Aastha Gupta(191500004)</a:t>
            </a:r>
            <a:endParaRPr sz="2000">
              <a:solidFill>
                <a:srgbClr val="000000"/>
              </a:solidFill>
              <a:latin typeface="Arial"/>
              <a:ea typeface="Arial"/>
              <a:cs typeface="Arial"/>
              <a:sym typeface="Arial"/>
            </a:endParaRPr>
          </a:p>
          <a:p>
            <a:pPr indent="0" lvl="0" marL="5029200" rtl="0" algn="l">
              <a:lnSpc>
                <a:spcPct val="90000"/>
              </a:lnSpc>
              <a:spcBef>
                <a:spcPts val="0"/>
              </a:spcBef>
              <a:spcAft>
                <a:spcPts val="0"/>
              </a:spcAft>
              <a:buNone/>
            </a:pPr>
            <a:r>
              <a:rPr lang="en" sz="2000">
                <a:solidFill>
                  <a:srgbClr val="000000"/>
                </a:solidFill>
                <a:latin typeface="Arial"/>
                <a:ea typeface="Arial"/>
                <a:cs typeface="Arial"/>
                <a:sym typeface="Arial"/>
              </a:rPr>
              <a:t>  Ayush Singh(191500202)</a:t>
            </a:r>
            <a:endParaRPr sz="2000">
              <a:solidFill>
                <a:srgbClr val="000000"/>
              </a:solidFill>
              <a:latin typeface="Arial"/>
              <a:ea typeface="Arial"/>
              <a:cs typeface="Arial"/>
              <a:sym typeface="Arial"/>
            </a:endParaRPr>
          </a:p>
          <a:p>
            <a:pPr indent="0" lvl="0" marL="5029200" rtl="0" algn="l">
              <a:lnSpc>
                <a:spcPct val="90000"/>
              </a:lnSpc>
              <a:spcBef>
                <a:spcPts val="0"/>
              </a:spcBef>
              <a:spcAft>
                <a:spcPts val="0"/>
              </a:spcAft>
              <a:buNone/>
            </a:pPr>
            <a:r>
              <a:rPr lang="en" sz="2000">
                <a:solidFill>
                  <a:srgbClr val="000000"/>
                </a:solidFill>
                <a:latin typeface="Arial"/>
                <a:ea typeface="Arial"/>
                <a:cs typeface="Arial"/>
                <a:sym typeface="Arial"/>
              </a:rPr>
              <a:t>  Kashish Varshney(191500387)</a:t>
            </a:r>
            <a:endParaRPr sz="2000">
              <a:solidFill>
                <a:srgbClr val="000000"/>
              </a:solidFill>
              <a:latin typeface="Arial"/>
              <a:ea typeface="Arial"/>
              <a:cs typeface="Arial"/>
              <a:sym typeface="Arial"/>
            </a:endParaRPr>
          </a:p>
          <a:p>
            <a:pPr indent="0" lvl="0" marL="5029200" rtl="0" algn="l">
              <a:lnSpc>
                <a:spcPct val="90000"/>
              </a:lnSpc>
              <a:spcBef>
                <a:spcPts val="0"/>
              </a:spcBef>
              <a:spcAft>
                <a:spcPts val="0"/>
              </a:spcAft>
              <a:buNone/>
            </a:pPr>
            <a:r>
              <a:rPr lang="en" sz="2000">
                <a:solidFill>
                  <a:srgbClr val="000000"/>
                </a:solidFill>
                <a:latin typeface="Arial"/>
                <a:ea typeface="Arial"/>
                <a:cs typeface="Arial"/>
                <a:sym typeface="Arial"/>
              </a:rPr>
              <a:t>  Priyansh Srivastava(191500607)</a:t>
            </a:r>
            <a:endParaRPr sz="2000">
              <a:solidFill>
                <a:srgbClr val="000000"/>
              </a:solidFill>
              <a:latin typeface="Arial"/>
              <a:ea typeface="Arial"/>
              <a:cs typeface="Arial"/>
              <a:sym typeface="Arial"/>
            </a:endParaRPr>
          </a:p>
          <a:p>
            <a:pPr indent="0" lvl="0" marL="5029200" rtl="0" algn="l">
              <a:lnSpc>
                <a:spcPct val="90000"/>
              </a:lnSpc>
              <a:spcBef>
                <a:spcPts val="0"/>
              </a:spcBef>
              <a:spcAft>
                <a:spcPts val="0"/>
              </a:spcAft>
              <a:buNone/>
            </a:pPr>
            <a:r>
              <a:rPr lang="en" sz="2000">
                <a:solidFill>
                  <a:srgbClr val="000000"/>
                </a:solidFill>
                <a:latin typeface="Arial"/>
                <a:ea typeface="Arial"/>
                <a:cs typeface="Arial"/>
                <a:sym typeface="Arial"/>
              </a:rPr>
              <a:t>  Rachit Gupta(191500614)</a:t>
            </a:r>
            <a:endParaRPr sz="2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b="1" sz="2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 sz="2000">
                <a:solidFill>
                  <a:srgbClr val="000000"/>
                </a:solidFill>
                <a:latin typeface="Arial"/>
                <a:ea typeface="Arial"/>
                <a:cs typeface="Arial"/>
                <a:sym typeface="Arial"/>
              </a:rPr>
              <a:t>                 		  </a:t>
            </a:r>
            <a:endParaRPr sz="2000">
              <a:latin typeface="Arial"/>
              <a:ea typeface="Arial"/>
              <a:cs typeface="Arial"/>
              <a:sym typeface="Arial"/>
            </a:endParaRPr>
          </a:p>
        </p:txBody>
      </p:sp>
      <p:pic>
        <p:nvPicPr>
          <p:cNvPr id="279" name="Google Shape;279;p13"/>
          <p:cNvPicPr preferRelativeResize="0"/>
          <p:nvPr/>
        </p:nvPicPr>
        <p:blipFill>
          <a:blip r:embed="rId3">
            <a:alphaModFix/>
          </a:blip>
          <a:stretch>
            <a:fillRect/>
          </a:stretch>
        </p:blipFill>
        <p:spPr>
          <a:xfrm>
            <a:off x="7229629" y="152400"/>
            <a:ext cx="1629871" cy="1580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ctrTitle"/>
          </p:nvPr>
        </p:nvSpPr>
        <p:spPr>
          <a:xfrm>
            <a:off x="162925" y="71695"/>
            <a:ext cx="4255500" cy="1108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400" u="sng">
                <a:solidFill>
                  <a:srgbClr val="000000"/>
                </a:solidFill>
                <a:latin typeface="Merriweather"/>
                <a:ea typeface="Merriweather"/>
                <a:cs typeface="Merriweather"/>
                <a:sym typeface="Merriweather"/>
              </a:rPr>
              <a:t>User Interface</a:t>
            </a:r>
            <a:endParaRPr sz="4400" u="sng">
              <a:solidFill>
                <a:srgbClr val="000000"/>
              </a:solidFill>
              <a:latin typeface="Merriweather"/>
              <a:ea typeface="Merriweather"/>
              <a:cs typeface="Merriweather"/>
              <a:sym typeface="Merriweather"/>
            </a:endParaRPr>
          </a:p>
        </p:txBody>
      </p:sp>
      <p:sp>
        <p:nvSpPr>
          <p:cNvPr id="334" name="Google Shape;334;p22"/>
          <p:cNvSpPr txBox="1"/>
          <p:nvPr>
            <p:ph idx="1" type="subTitle"/>
          </p:nvPr>
        </p:nvSpPr>
        <p:spPr>
          <a:xfrm>
            <a:off x="406950" y="1301975"/>
            <a:ext cx="3921000" cy="318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300">
                <a:solidFill>
                  <a:srgbClr val="000000"/>
                </a:solidFill>
                <a:latin typeface="Arial"/>
                <a:ea typeface="Arial"/>
                <a:cs typeface="Arial"/>
                <a:sym typeface="Arial"/>
              </a:rPr>
              <a:t>Splash Screen-</a:t>
            </a:r>
            <a:endParaRPr b="1" sz="2300">
              <a:solidFill>
                <a:srgbClr val="000000"/>
              </a:solidFill>
              <a:latin typeface="Arial"/>
              <a:ea typeface="Arial"/>
              <a:cs typeface="Arial"/>
              <a:sym typeface="Arial"/>
            </a:endParaRPr>
          </a:p>
          <a:p>
            <a:pPr indent="0" lvl="0" marL="0" rtl="0" algn="l">
              <a:spcBef>
                <a:spcPts val="0"/>
              </a:spcBef>
              <a:spcAft>
                <a:spcPts val="0"/>
              </a:spcAft>
              <a:buNone/>
            </a:pPr>
            <a:r>
              <a:t/>
            </a:r>
            <a:endParaRPr b="1" sz="2300">
              <a:solidFill>
                <a:srgbClr val="000000"/>
              </a:solidFill>
              <a:latin typeface="Arial"/>
              <a:ea typeface="Arial"/>
              <a:cs typeface="Arial"/>
              <a:sym typeface="Arial"/>
            </a:endParaRPr>
          </a:p>
          <a:p>
            <a:pPr indent="0" lvl="0" marL="0" rtl="0" algn="l">
              <a:spcBef>
                <a:spcPts val="0"/>
              </a:spcBef>
              <a:spcAft>
                <a:spcPts val="0"/>
              </a:spcAft>
              <a:buNone/>
            </a:pPr>
            <a:r>
              <a:rPr lang="en" sz="2300">
                <a:solidFill>
                  <a:srgbClr val="000000"/>
                </a:solidFill>
                <a:latin typeface="Arial"/>
                <a:ea typeface="Arial"/>
                <a:cs typeface="Arial"/>
                <a:sym typeface="Arial"/>
              </a:rPr>
              <a:t>Splash  Screen: The first screen with which the user interacts will be this screen containing the logo and our first page .</a:t>
            </a:r>
            <a:endParaRPr sz="2300">
              <a:solidFill>
                <a:srgbClr val="000000"/>
              </a:solidFill>
              <a:latin typeface="Arial"/>
              <a:ea typeface="Arial"/>
              <a:cs typeface="Arial"/>
              <a:sym typeface="Arial"/>
            </a:endParaRPr>
          </a:p>
          <a:p>
            <a:pPr indent="0" lvl="0" marL="0" rtl="0" algn="l">
              <a:spcBef>
                <a:spcPts val="0"/>
              </a:spcBef>
              <a:spcAft>
                <a:spcPts val="0"/>
              </a:spcAft>
              <a:buNone/>
            </a:pPr>
            <a:r>
              <a:t/>
            </a:r>
            <a:endParaRPr sz="2000">
              <a:solidFill>
                <a:srgbClr val="202122"/>
              </a:solidFill>
            </a:endParaRPr>
          </a:p>
          <a:p>
            <a:pPr indent="0" lvl="0" marL="0" rtl="0" algn="l">
              <a:spcBef>
                <a:spcPts val="0"/>
              </a:spcBef>
              <a:spcAft>
                <a:spcPts val="0"/>
              </a:spcAft>
              <a:buNone/>
            </a:pPr>
            <a:r>
              <a:t/>
            </a:r>
            <a:endParaRPr sz="2000">
              <a:solidFill>
                <a:srgbClr val="202122"/>
              </a:solidFill>
            </a:endParaRPr>
          </a:p>
        </p:txBody>
      </p:sp>
      <p:pic>
        <p:nvPicPr>
          <p:cNvPr id="335" name="Google Shape;335;p22"/>
          <p:cNvPicPr preferRelativeResize="0"/>
          <p:nvPr/>
        </p:nvPicPr>
        <p:blipFill>
          <a:blip r:embed="rId3">
            <a:alphaModFix/>
          </a:blip>
          <a:stretch>
            <a:fillRect/>
          </a:stretch>
        </p:blipFill>
        <p:spPr>
          <a:xfrm>
            <a:off x="4418425" y="118400"/>
            <a:ext cx="4531725" cy="2143125"/>
          </a:xfrm>
          <a:prstGeom prst="rect">
            <a:avLst/>
          </a:prstGeom>
          <a:noFill/>
          <a:ln>
            <a:noFill/>
          </a:ln>
        </p:spPr>
      </p:pic>
      <p:pic>
        <p:nvPicPr>
          <p:cNvPr id="336" name="Google Shape;336;p22"/>
          <p:cNvPicPr preferRelativeResize="0"/>
          <p:nvPr/>
        </p:nvPicPr>
        <p:blipFill>
          <a:blip r:embed="rId4">
            <a:alphaModFix/>
          </a:blip>
          <a:stretch>
            <a:fillRect/>
          </a:stretch>
        </p:blipFill>
        <p:spPr>
          <a:xfrm>
            <a:off x="4418425" y="2401800"/>
            <a:ext cx="4552450" cy="2510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3"/>
          <p:cNvSpPr txBox="1"/>
          <p:nvPr>
            <p:ph idx="1" type="subTitle"/>
          </p:nvPr>
        </p:nvSpPr>
        <p:spPr>
          <a:xfrm>
            <a:off x="406950" y="396600"/>
            <a:ext cx="3921000" cy="4090200"/>
          </a:xfrm>
          <a:prstGeom prst="rect">
            <a:avLst/>
          </a:prstGeom>
        </p:spPr>
        <p:txBody>
          <a:bodyPr anchorCtr="0" anchor="t" bIns="91425" lIns="91425" spcFirstLastPara="1" rIns="91425" wrap="square" tIns="91425">
            <a:normAutofit fontScale="25000" lnSpcReduction="20000"/>
          </a:bodyPr>
          <a:lstStyle/>
          <a:p>
            <a:pPr indent="0" lvl="0" marL="0" marR="317500" rtl="0" algn="l">
              <a:lnSpc>
                <a:spcPct val="100000"/>
              </a:lnSpc>
              <a:spcBef>
                <a:spcPts val="0"/>
              </a:spcBef>
              <a:spcAft>
                <a:spcPts val="0"/>
              </a:spcAft>
              <a:buNone/>
            </a:pPr>
            <a:r>
              <a:rPr b="1" lang="en" sz="9200">
                <a:solidFill>
                  <a:srgbClr val="000000"/>
                </a:solidFill>
                <a:latin typeface="Arial"/>
                <a:ea typeface="Arial"/>
                <a:cs typeface="Arial"/>
                <a:sym typeface="Arial"/>
              </a:rPr>
              <a:t>Login Page</a:t>
            </a:r>
            <a:r>
              <a:rPr b="1" lang="en" sz="6400">
                <a:solidFill>
                  <a:srgbClr val="000000"/>
                </a:solidFill>
                <a:latin typeface="Arial"/>
                <a:ea typeface="Arial"/>
                <a:cs typeface="Arial"/>
                <a:sym typeface="Arial"/>
              </a:rPr>
              <a:t>-</a:t>
            </a:r>
            <a:endParaRPr b="1" sz="64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t/>
            </a:r>
            <a:endParaRPr b="1" sz="64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lang="en" sz="9200">
                <a:solidFill>
                  <a:srgbClr val="000000"/>
                </a:solidFill>
                <a:latin typeface="Arial"/>
                <a:ea typeface="Arial"/>
                <a:cs typeface="Arial"/>
                <a:sym typeface="Arial"/>
              </a:rPr>
              <a:t>This page is for those users who have already  registered themselves on the website and have a username and a password. There is also a way on this page for the new users to register themselves which will take them to the registration page.</a:t>
            </a:r>
            <a:endParaRPr sz="9200">
              <a:solidFill>
                <a:srgbClr val="202122"/>
              </a:solidFill>
              <a:latin typeface="Arial"/>
              <a:ea typeface="Arial"/>
              <a:cs typeface="Arial"/>
              <a:sym typeface="Arial"/>
            </a:endParaRPr>
          </a:p>
          <a:p>
            <a:pPr indent="0" lvl="0" marL="0" rtl="0" algn="l">
              <a:spcBef>
                <a:spcPts val="0"/>
              </a:spcBef>
              <a:spcAft>
                <a:spcPts val="0"/>
              </a:spcAft>
              <a:buNone/>
            </a:pPr>
            <a:r>
              <a:t/>
            </a:r>
            <a:endParaRPr sz="2000">
              <a:solidFill>
                <a:srgbClr val="202122"/>
              </a:solidFill>
            </a:endParaRPr>
          </a:p>
          <a:p>
            <a:pPr indent="0" lvl="0" marL="0" rtl="0" algn="l">
              <a:spcBef>
                <a:spcPts val="0"/>
              </a:spcBef>
              <a:spcAft>
                <a:spcPts val="0"/>
              </a:spcAft>
              <a:buNone/>
            </a:pPr>
            <a:r>
              <a:t/>
            </a:r>
            <a:endParaRPr sz="2000">
              <a:solidFill>
                <a:srgbClr val="202122"/>
              </a:solidFill>
            </a:endParaRPr>
          </a:p>
        </p:txBody>
      </p:sp>
      <p:pic>
        <p:nvPicPr>
          <p:cNvPr id="342" name="Google Shape;342;p23"/>
          <p:cNvPicPr preferRelativeResize="0"/>
          <p:nvPr/>
        </p:nvPicPr>
        <p:blipFill>
          <a:blip r:embed="rId3">
            <a:alphaModFix/>
          </a:blip>
          <a:stretch>
            <a:fillRect/>
          </a:stretch>
        </p:blipFill>
        <p:spPr>
          <a:xfrm>
            <a:off x="4327950" y="532925"/>
            <a:ext cx="4557100" cy="324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ctrTitle"/>
          </p:nvPr>
        </p:nvSpPr>
        <p:spPr>
          <a:xfrm>
            <a:off x="223575" y="709200"/>
            <a:ext cx="4255500" cy="3385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2550">
              <a:solidFill>
                <a:srgbClr val="000000"/>
              </a:solidFill>
              <a:latin typeface="Arial"/>
              <a:ea typeface="Arial"/>
              <a:cs typeface="Arial"/>
              <a:sym typeface="Arial"/>
            </a:endParaRPr>
          </a:p>
          <a:p>
            <a:pPr indent="0" lvl="0" marL="0" rtl="0" algn="l">
              <a:spcBef>
                <a:spcPts val="0"/>
              </a:spcBef>
              <a:spcAft>
                <a:spcPts val="0"/>
              </a:spcAft>
              <a:buNone/>
            </a:pPr>
            <a:r>
              <a:t/>
            </a:r>
            <a:endParaRPr sz="2550">
              <a:solidFill>
                <a:srgbClr val="000000"/>
              </a:solidFill>
              <a:latin typeface="Arial"/>
              <a:ea typeface="Arial"/>
              <a:cs typeface="Arial"/>
              <a:sym typeface="Arial"/>
            </a:endParaRPr>
          </a:p>
          <a:p>
            <a:pPr indent="0" lvl="0" marL="0" rtl="0" algn="l">
              <a:spcBef>
                <a:spcPts val="0"/>
              </a:spcBef>
              <a:spcAft>
                <a:spcPts val="0"/>
              </a:spcAft>
              <a:buNone/>
            </a:pPr>
            <a:r>
              <a:t/>
            </a:r>
            <a:endParaRPr sz="2550">
              <a:solidFill>
                <a:srgbClr val="000000"/>
              </a:solidFill>
              <a:latin typeface="Arial"/>
              <a:ea typeface="Arial"/>
              <a:cs typeface="Arial"/>
              <a:sym typeface="Arial"/>
            </a:endParaRPr>
          </a:p>
          <a:p>
            <a:pPr indent="0" lvl="0" marL="0" rtl="0" algn="l">
              <a:spcBef>
                <a:spcPts val="0"/>
              </a:spcBef>
              <a:spcAft>
                <a:spcPts val="0"/>
              </a:spcAft>
              <a:buNone/>
            </a:pPr>
            <a:r>
              <a:rPr lang="en" sz="2550">
                <a:solidFill>
                  <a:srgbClr val="000000"/>
                </a:solidFill>
                <a:latin typeface="Arial"/>
                <a:ea typeface="Arial"/>
                <a:cs typeface="Arial"/>
                <a:sym typeface="Arial"/>
              </a:rPr>
              <a:t>Register Page</a:t>
            </a:r>
            <a:r>
              <a:rPr b="0" lang="en" sz="2550">
                <a:solidFill>
                  <a:srgbClr val="000000"/>
                </a:solidFill>
                <a:latin typeface="Arial"/>
                <a:ea typeface="Arial"/>
                <a:cs typeface="Arial"/>
                <a:sym typeface="Arial"/>
              </a:rPr>
              <a:t>-</a:t>
            </a:r>
            <a:endParaRPr b="0" sz="2550">
              <a:solidFill>
                <a:srgbClr val="000000"/>
              </a:solidFill>
              <a:latin typeface="Arial"/>
              <a:ea typeface="Arial"/>
              <a:cs typeface="Arial"/>
              <a:sym typeface="Arial"/>
            </a:endParaRPr>
          </a:p>
          <a:p>
            <a:pPr indent="0" lvl="0" marL="0" rtl="0" algn="l">
              <a:spcBef>
                <a:spcPts val="0"/>
              </a:spcBef>
              <a:spcAft>
                <a:spcPts val="0"/>
              </a:spcAft>
              <a:buNone/>
            </a:pPr>
            <a:r>
              <a:t/>
            </a:r>
            <a:endParaRPr b="0" sz="2550">
              <a:solidFill>
                <a:srgbClr val="000000"/>
              </a:solidFill>
              <a:latin typeface="Arial"/>
              <a:ea typeface="Arial"/>
              <a:cs typeface="Arial"/>
              <a:sym typeface="Arial"/>
            </a:endParaRPr>
          </a:p>
          <a:p>
            <a:pPr indent="0" lvl="0" marL="0" rtl="0" algn="l">
              <a:spcBef>
                <a:spcPts val="0"/>
              </a:spcBef>
              <a:spcAft>
                <a:spcPts val="0"/>
              </a:spcAft>
              <a:buNone/>
            </a:pPr>
            <a:r>
              <a:rPr b="0" lang="en" sz="2550">
                <a:solidFill>
                  <a:srgbClr val="000000"/>
                </a:solidFill>
                <a:latin typeface="Arial"/>
                <a:ea typeface="Arial"/>
                <a:cs typeface="Arial"/>
                <a:sym typeface="Arial"/>
              </a:rPr>
              <a:t> This is page is solely designed for the new</a:t>
            </a:r>
            <a:endParaRPr b="0" sz="2550">
              <a:solidFill>
                <a:srgbClr val="000000"/>
              </a:solidFill>
              <a:latin typeface="Arial"/>
              <a:ea typeface="Arial"/>
              <a:cs typeface="Arial"/>
              <a:sym typeface="Arial"/>
            </a:endParaRPr>
          </a:p>
          <a:p>
            <a:pPr indent="0" lvl="0" marL="0" rtl="0" algn="l">
              <a:spcBef>
                <a:spcPts val="0"/>
              </a:spcBef>
              <a:spcAft>
                <a:spcPts val="0"/>
              </a:spcAft>
              <a:buNone/>
            </a:pPr>
            <a:r>
              <a:rPr b="0" lang="en" sz="2550">
                <a:solidFill>
                  <a:srgbClr val="000000"/>
                </a:solidFill>
                <a:latin typeface="Arial"/>
                <a:ea typeface="Arial"/>
                <a:cs typeface="Arial"/>
                <a:sym typeface="Arial"/>
              </a:rPr>
              <a:t>users of the app who are willing to register themselves. This page takes input of the various details of the user and stores it in the database, later helping the user to login into the account with credentials they have provided.</a:t>
            </a:r>
            <a:endParaRPr b="0" sz="2550">
              <a:solidFill>
                <a:srgbClr val="000000"/>
              </a:solidFill>
              <a:latin typeface="Arial"/>
              <a:ea typeface="Arial"/>
              <a:cs typeface="Arial"/>
              <a:sym typeface="Arial"/>
            </a:endParaRPr>
          </a:p>
          <a:p>
            <a:pPr indent="0" lvl="0" marL="0" rtl="0" algn="l">
              <a:spcBef>
                <a:spcPts val="0"/>
              </a:spcBef>
              <a:spcAft>
                <a:spcPts val="0"/>
              </a:spcAft>
              <a:buNone/>
            </a:pPr>
            <a:r>
              <a:t/>
            </a:r>
            <a:endParaRPr b="0" sz="2300">
              <a:solidFill>
                <a:srgbClr val="000000"/>
              </a:solidFill>
              <a:latin typeface="Arial"/>
              <a:ea typeface="Arial"/>
              <a:cs typeface="Arial"/>
              <a:sym typeface="Arial"/>
            </a:endParaRPr>
          </a:p>
          <a:p>
            <a:pPr indent="0" lvl="0" marL="0" rtl="0" algn="l">
              <a:spcBef>
                <a:spcPts val="0"/>
              </a:spcBef>
              <a:spcAft>
                <a:spcPts val="0"/>
              </a:spcAft>
              <a:buNone/>
            </a:pPr>
            <a:r>
              <a:t/>
            </a:r>
            <a:endParaRPr b="0" sz="2300">
              <a:solidFill>
                <a:srgbClr val="000000"/>
              </a:solidFill>
              <a:latin typeface="Arial"/>
              <a:ea typeface="Arial"/>
              <a:cs typeface="Arial"/>
              <a:sym typeface="Arial"/>
            </a:endParaRPr>
          </a:p>
        </p:txBody>
      </p:sp>
      <p:pic>
        <p:nvPicPr>
          <p:cNvPr id="348" name="Google Shape;348;p24"/>
          <p:cNvPicPr preferRelativeResize="0"/>
          <p:nvPr/>
        </p:nvPicPr>
        <p:blipFill>
          <a:blip r:embed="rId3">
            <a:alphaModFix/>
          </a:blip>
          <a:stretch>
            <a:fillRect/>
          </a:stretch>
        </p:blipFill>
        <p:spPr>
          <a:xfrm>
            <a:off x="4676050" y="424825"/>
            <a:ext cx="4094650" cy="350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5"/>
          <p:cNvSpPr txBox="1"/>
          <p:nvPr>
            <p:ph idx="1" type="subTitle"/>
          </p:nvPr>
        </p:nvSpPr>
        <p:spPr>
          <a:xfrm>
            <a:off x="-353400" y="361075"/>
            <a:ext cx="5061900" cy="4931100"/>
          </a:xfrm>
          <a:prstGeom prst="rect">
            <a:avLst/>
          </a:prstGeom>
        </p:spPr>
        <p:txBody>
          <a:bodyPr anchorCtr="0" anchor="t" bIns="91425" lIns="91425" spcFirstLastPara="1" rIns="91425" wrap="square" tIns="91425">
            <a:noAutofit/>
          </a:bodyPr>
          <a:lstStyle/>
          <a:p>
            <a:pPr indent="0" lvl="0" marL="914400" marR="317500" rtl="0" algn="l">
              <a:lnSpc>
                <a:spcPct val="100000"/>
              </a:lnSpc>
              <a:spcBef>
                <a:spcPts val="0"/>
              </a:spcBef>
              <a:spcAft>
                <a:spcPts val="0"/>
              </a:spcAft>
              <a:buSzPts val="523"/>
              <a:buNone/>
            </a:pPr>
            <a:r>
              <a:rPr b="1" lang="en" sz="2800">
                <a:solidFill>
                  <a:srgbClr val="000000"/>
                </a:solidFill>
                <a:latin typeface="Arial"/>
                <a:ea typeface="Arial"/>
                <a:cs typeface="Arial"/>
                <a:sym typeface="Arial"/>
              </a:rPr>
              <a:t>Navigation Panel</a:t>
            </a:r>
            <a:r>
              <a:rPr lang="en" sz="2800">
                <a:solidFill>
                  <a:srgbClr val="000000"/>
                </a:solidFill>
                <a:latin typeface="Arial"/>
                <a:ea typeface="Arial"/>
                <a:cs typeface="Arial"/>
                <a:sym typeface="Arial"/>
              </a:rPr>
              <a:t>-</a:t>
            </a:r>
            <a:endParaRPr sz="2800">
              <a:solidFill>
                <a:srgbClr val="000000"/>
              </a:solidFill>
              <a:latin typeface="Arial"/>
              <a:ea typeface="Arial"/>
              <a:cs typeface="Arial"/>
              <a:sym typeface="Arial"/>
            </a:endParaRPr>
          </a:p>
          <a:p>
            <a:pPr indent="0" lvl="0" marL="914400" marR="317500" rtl="0" algn="l">
              <a:lnSpc>
                <a:spcPct val="100000"/>
              </a:lnSpc>
              <a:spcBef>
                <a:spcPts val="0"/>
              </a:spcBef>
              <a:spcAft>
                <a:spcPts val="0"/>
              </a:spcAft>
              <a:buSzPts val="523"/>
              <a:buNone/>
            </a:pPr>
            <a:r>
              <a:t/>
            </a:r>
            <a:endParaRPr sz="2800">
              <a:solidFill>
                <a:srgbClr val="000000"/>
              </a:solidFill>
              <a:latin typeface="Arial"/>
              <a:ea typeface="Arial"/>
              <a:cs typeface="Arial"/>
              <a:sym typeface="Arial"/>
            </a:endParaRPr>
          </a:p>
          <a:p>
            <a:pPr indent="0" lvl="0" marL="914400" marR="317500" rtl="0" algn="l">
              <a:lnSpc>
                <a:spcPct val="100000"/>
              </a:lnSpc>
              <a:spcBef>
                <a:spcPts val="0"/>
              </a:spcBef>
              <a:spcAft>
                <a:spcPts val="0"/>
              </a:spcAft>
              <a:buSzPts val="523"/>
              <a:buNone/>
            </a:pPr>
            <a:r>
              <a:rPr lang="en" sz="2600">
                <a:solidFill>
                  <a:srgbClr val="000000"/>
                </a:solidFill>
                <a:latin typeface="Arial"/>
                <a:ea typeface="Arial"/>
                <a:cs typeface="Arial"/>
                <a:sym typeface="Arial"/>
              </a:rPr>
              <a:t>This is the most important part of the application that provides interactivity within the website as it connects the various activities together like it takes directly to items.</a:t>
            </a:r>
            <a:endParaRPr sz="2600">
              <a:solidFill>
                <a:srgbClr val="000000"/>
              </a:solidFill>
              <a:latin typeface="Arial"/>
              <a:ea typeface="Arial"/>
              <a:cs typeface="Arial"/>
              <a:sym typeface="Arial"/>
            </a:endParaRPr>
          </a:p>
        </p:txBody>
      </p:sp>
      <p:pic>
        <p:nvPicPr>
          <p:cNvPr id="354" name="Google Shape;354;p25"/>
          <p:cNvPicPr preferRelativeResize="0"/>
          <p:nvPr/>
        </p:nvPicPr>
        <p:blipFill>
          <a:blip r:embed="rId3">
            <a:alphaModFix/>
          </a:blip>
          <a:stretch>
            <a:fillRect/>
          </a:stretch>
        </p:blipFill>
        <p:spPr>
          <a:xfrm>
            <a:off x="4786525" y="520550"/>
            <a:ext cx="4130700" cy="343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6"/>
          <p:cNvSpPr txBox="1"/>
          <p:nvPr>
            <p:ph type="ctrTitle"/>
          </p:nvPr>
        </p:nvSpPr>
        <p:spPr>
          <a:xfrm>
            <a:off x="350400" y="263650"/>
            <a:ext cx="49239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solidFill>
                  <a:srgbClr val="000000"/>
                </a:solidFill>
                <a:latin typeface="Arial"/>
                <a:ea typeface="Arial"/>
                <a:cs typeface="Arial"/>
                <a:sym typeface="Arial"/>
              </a:rPr>
              <a:t>Item Description- </a:t>
            </a:r>
            <a:endParaRPr sz="2300">
              <a:solidFill>
                <a:srgbClr val="000000"/>
              </a:solidFill>
              <a:latin typeface="Arial"/>
              <a:ea typeface="Arial"/>
              <a:cs typeface="Arial"/>
              <a:sym typeface="Arial"/>
            </a:endParaRPr>
          </a:p>
          <a:p>
            <a:pPr indent="0" lvl="0" marL="0" rtl="0" algn="l">
              <a:spcBef>
                <a:spcPts val="0"/>
              </a:spcBef>
              <a:spcAft>
                <a:spcPts val="0"/>
              </a:spcAft>
              <a:buNone/>
            </a:pPr>
            <a:r>
              <a:t/>
            </a:r>
            <a:endParaRPr b="0" sz="2300">
              <a:solidFill>
                <a:srgbClr val="000000"/>
              </a:solidFill>
              <a:latin typeface="Arial"/>
              <a:ea typeface="Arial"/>
              <a:cs typeface="Arial"/>
              <a:sym typeface="Arial"/>
            </a:endParaRPr>
          </a:p>
          <a:p>
            <a:pPr indent="0" lvl="0" marL="0" rtl="0" algn="l">
              <a:spcBef>
                <a:spcPts val="0"/>
              </a:spcBef>
              <a:spcAft>
                <a:spcPts val="0"/>
              </a:spcAft>
              <a:buNone/>
            </a:pPr>
            <a:r>
              <a:rPr b="0" lang="en" sz="2300">
                <a:solidFill>
                  <a:srgbClr val="000000"/>
                </a:solidFill>
                <a:latin typeface="Arial"/>
                <a:ea typeface="Arial"/>
                <a:cs typeface="Arial"/>
                <a:sym typeface="Arial"/>
              </a:rPr>
              <a:t>Handmade items (like  jewellery, bags, clothes, etc. ) which has been assembled and formed by hand rather than through the use of machines.</a:t>
            </a:r>
            <a:endParaRPr b="0" sz="2300">
              <a:solidFill>
                <a:srgbClr val="000000"/>
              </a:solidFill>
              <a:latin typeface="Arial"/>
              <a:ea typeface="Arial"/>
              <a:cs typeface="Arial"/>
              <a:sym typeface="Arial"/>
            </a:endParaRPr>
          </a:p>
        </p:txBody>
      </p:sp>
      <p:pic>
        <p:nvPicPr>
          <p:cNvPr id="360" name="Google Shape;360;p26"/>
          <p:cNvPicPr preferRelativeResize="0"/>
          <p:nvPr/>
        </p:nvPicPr>
        <p:blipFill>
          <a:blip r:embed="rId3">
            <a:alphaModFix/>
          </a:blip>
          <a:stretch>
            <a:fillRect/>
          </a:stretch>
        </p:blipFill>
        <p:spPr>
          <a:xfrm>
            <a:off x="5079500" y="1008300"/>
            <a:ext cx="3802675" cy="268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idx="1" type="subTitle"/>
          </p:nvPr>
        </p:nvSpPr>
        <p:spPr>
          <a:xfrm>
            <a:off x="416100" y="212775"/>
            <a:ext cx="3957600" cy="3981900"/>
          </a:xfrm>
          <a:prstGeom prst="rect">
            <a:avLst/>
          </a:prstGeom>
        </p:spPr>
        <p:txBody>
          <a:bodyPr anchorCtr="0" anchor="t" bIns="91425" lIns="91425" spcFirstLastPara="1" rIns="91425" wrap="square" tIns="91425">
            <a:noAutofit/>
          </a:bodyPr>
          <a:lstStyle/>
          <a:p>
            <a:pPr indent="0" lvl="0" marL="0" marR="317500" rtl="0" algn="l">
              <a:lnSpc>
                <a:spcPct val="100000"/>
              </a:lnSpc>
              <a:spcBef>
                <a:spcPts val="0"/>
              </a:spcBef>
              <a:spcAft>
                <a:spcPts val="0"/>
              </a:spcAft>
              <a:buNone/>
            </a:pPr>
            <a:r>
              <a:t/>
            </a:r>
            <a:endParaRPr b="1" sz="23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t/>
            </a:r>
            <a:endParaRPr b="1" sz="23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b="1" lang="en" sz="2300">
                <a:solidFill>
                  <a:srgbClr val="000000"/>
                </a:solidFill>
                <a:latin typeface="Arial"/>
                <a:ea typeface="Arial"/>
                <a:cs typeface="Arial"/>
                <a:sym typeface="Arial"/>
              </a:rPr>
              <a:t>Product Added to wishlist</a:t>
            </a:r>
            <a:r>
              <a:rPr lang="en" sz="2300">
                <a:solidFill>
                  <a:srgbClr val="000000"/>
                </a:solidFill>
                <a:latin typeface="Arial"/>
                <a:ea typeface="Arial"/>
                <a:cs typeface="Arial"/>
                <a:sym typeface="Arial"/>
              </a:rPr>
              <a:t>-</a:t>
            </a:r>
            <a:endParaRPr sz="23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t/>
            </a:r>
            <a:endParaRPr sz="23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lang="en" sz="2000">
                <a:solidFill>
                  <a:srgbClr val="000000"/>
                </a:solidFill>
                <a:latin typeface="Arial"/>
                <a:ea typeface="Arial"/>
                <a:cs typeface="Arial"/>
                <a:sym typeface="Arial"/>
              </a:rPr>
              <a:t>Number of times</a:t>
            </a:r>
            <a:endParaRPr sz="20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lang="en" sz="2000">
                <a:solidFill>
                  <a:srgbClr val="000000"/>
                </a:solidFill>
                <a:latin typeface="Arial"/>
                <a:ea typeface="Arial"/>
                <a:cs typeface="Arial"/>
                <a:sym typeface="Arial"/>
              </a:rPr>
              <a:t>the product was added to </a:t>
            </a:r>
            <a:endParaRPr sz="20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lang="en" sz="2000">
                <a:solidFill>
                  <a:srgbClr val="000000"/>
                </a:solidFill>
                <a:latin typeface="Arial"/>
                <a:ea typeface="Arial"/>
                <a:cs typeface="Arial"/>
                <a:sym typeface="Arial"/>
              </a:rPr>
              <a:t>the shopping cart </a:t>
            </a:r>
            <a:endParaRPr sz="2000">
              <a:solidFill>
                <a:srgbClr val="000000"/>
              </a:solidFill>
              <a:latin typeface="Arial"/>
              <a:ea typeface="Arial"/>
              <a:cs typeface="Arial"/>
              <a:sym typeface="Arial"/>
            </a:endParaRPr>
          </a:p>
          <a:p>
            <a:pPr indent="0" lvl="0" marL="0" marR="317500" rtl="0" algn="l">
              <a:lnSpc>
                <a:spcPct val="100000"/>
              </a:lnSpc>
              <a:spcBef>
                <a:spcPts val="0"/>
              </a:spcBef>
              <a:spcAft>
                <a:spcPts val="0"/>
              </a:spcAft>
              <a:buNone/>
            </a:pPr>
            <a:r>
              <a:rPr lang="en" sz="2000">
                <a:solidFill>
                  <a:srgbClr val="000000"/>
                </a:solidFill>
                <a:latin typeface="Arial"/>
                <a:ea typeface="Arial"/>
                <a:cs typeface="Arial"/>
                <a:sym typeface="Arial"/>
              </a:rPr>
              <a:t>(Enhanced Ecommerce).</a:t>
            </a:r>
            <a:endParaRPr sz="2000">
              <a:solidFill>
                <a:srgbClr val="000000"/>
              </a:solidFill>
              <a:latin typeface="Arial"/>
              <a:ea typeface="Arial"/>
              <a:cs typeface="Arial"/>
              <a:sym typeface="Arial"/>
            </a:endParaRPr>
          </a:p>
        </p:txBody>
      </p:sp>
      <p:pic>
        <p:nvPicPr>
          <p:cNvPr id="366" name="Google Shape;366;p27"/>
          <p:cNvPicPr preferRelativeResize="0"/>
          <p:nvPr/>
        </p:nvPicPr>
        <p:blipFill>
          <a:blip r:embed="rId3">
            <a:alphaModFix/>
          </a:blip>
          <a:stretch>
            <a:fillRect/>
          </a:stretch>
        </p:blipFill>
        <p:spPr>
          <a:xfrm>
            <a:off x="3854525" y="672800"/>
            <a:ext cx="5069124" cy="3672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8"/>
          <p:cNvSpPr txBox="1"/>
          <p:nvPr>
            <p:ph type="ctrTitle"/>
          </p:nvPr>
        </p:nvSpPr>
        <p:spPr>
          <a:xfrm>
            <a:off x="234675" y="533125"/>
            <a:ext cx="4946100" cy="4498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300" u="sng">
                <a:solidFill>
                  <a:srgbClr val="000000"/>
                </a:solidFill>
                <a:latin typeface="Arial"/>
                <a:ea typeface="Arial"/>
                <a:cs typeface="Arial"/>
                <a:sym typeface="Arial"/>
              </a:rPr>
              <a:t>Steps How To Order-</a:t>
            </a:r>
            <a:endParaRPr sz="2300" u="sng">
              <a:solidFill>
                <a:srgbClr val="000000"/>
              </a:solidFill>
              <a:latin typeface="Arial"/>
              <a:ea typeface="Arial"/>
              <a:cs typeface="Arial"/>
              <a:sym typeface="Arial"/>
            </a:endParaRPr>
          </a:p>
          <a:p>
            <a:pPr indent="0" lvl="0" marL="0" rtl="0" algn="l">
              <a:spcBef>
                <a:spcPts val="0"/>
              </a:spcBef>
              <a:spcAft>
                <a:spcPts val="0"/>
              </a:spcAft>
              <a:buNone/>
            </a:pPr>
            <a:r>
              <a:t/>
            </a:r>
            <a:endParaRPr sz="2300">
              <a:solidFill>
                <a:srgbClr val="000000"/>
              </a:solidFill>
              <a:latin typeface="Arial"/>
              <a:ea typeface="Arial"/>
              <a:cs typeface="Arial"/>
              <a:sym typeface="Arial"/>
            </a:endParaRPr>
          </a:p>
          <a:p>
            <a:pPr indent="0" lvl="0" marL="0" rtl="0" algn="l">
              <a:spcBef>
                <a:spcPts val="0"/>
              </a:spcBef>
              <a:spcAft>
                <a:spcPts val="0"/>
              </a:spcAft>
              <a:buNone/>
            </a:pPr>
            <a:r>
              <a:rPr b="0" lang="en" sz="2077">
                <a:solidFill>
                  <a:srgbClr val="000000"/>
                </a:solidFill>
                <a:latin typeface="Arial"/>
                <a:ea typeface="Arial"/>
                <a:cs typeface="Arial"/>
                <a:sym typeface="Arial"/>
              </a:rPr>
              <a:t>Step1- Find the items you would like</a:t>
            </a:r>
            <a:endParaRPr b="0" sz="2077">
              <a:solidFill>
                <a:srgbClr val="000000"/>
              </a:solidFill>
              <a:latin typeface="Arial"/>
              <a:ea typeface="Arial"/>
              <a:cs typeface="Arial"/>
              <a:sym typeface="Arial"/>
            </a:endParaRPr>
          </a:p>
          <a:p>
            <a:pPr indent="0" lvl="0" marL="0" rtl="0" algn="l">
              <a:spcBef>
                <a:spcPts val="0"/>
              </a:spcBef>
              <a:spcAft>
                <a:spcPts val="0"/>
              </a:spcAft>
              <a:buNone/>
            </a:pPr>
            <a:r>
              <a:rPr b="0" lang="en" sz="2077">
                <a:solidFill>
                  <a:srgbClr val="000000"/>
                </a:solidFill>
                <a:latin typeface="Arial"/>
                <a:ea typeface="Arial"/>
                <a:cs typeface="Arial"/>
                <a:sym typeface="Arial"/>
              </a:rPr>
              <a:t>to purchase.</a:t>
            </a:r>
            <a:endParaRPr b="0" sz="2077">
              <a:solidFill>
                <a:srgbClr val="000000"/>
              </a:solidFill>
              <a:latin typeface="Arial"/>
              <a:ea typeface="Arial"/>
              <a:cs typeface="Arial"/>
              <a:sym typeface="Arial"/>
            </a:endParaRPr>
          </a:p>
          <a:p>
            <a:pPr indent="0" lvl="0" marL="0" rtl="0" algn="l">
              <a:spcBef>
                <a:spcPts val="0"/>
              </a:spcBef>
              <a:spcAft>
                <a:spcPts val="0"/>
              </a:spcAft>
              <a:buNone/>
            </a:pPr>
            <a:r>
              <a:rPr b="0" lang="en" sz="2077">
                <a:solidFill>
                  <a:srgbClr val="000000"/>
                </a:solidFill>
                <a:latin typeface="Arial"/>
                <a:ea typeface="Arial"/>
                <a:cs typeface="Arial"/>
                <a:sym typeface="Arial"/>
              </a:rPr>
              <a:t>Step2- Add items to your favourites.</a:t>
            </a:r>
            <a:endParaRPr b="0" sz="2077">
              <a:solidFill>
                <a:srgbClr val="000000"/>
              </a:solidFill>
              <a:latin typeface="Arial"/>
              <a:ea typeface="Arial"/>
              <a:cs typeface="Arial"/>
              <a:sym typeface="Arial"/>
            </a:endParaRPr>
          </a:p>
          <a:p>
            <a:pPr indent="0" lvl="0" marL="0" rtl="0" algn="l">
              <a:spcBef>
                <a:spcPts val="0"/>
              </a:spcBef>
              <a:spcAft>
                <a:spcPts val="0"/>
              </a:spcAft>
              <a:buNone/>
            </a:pPr>
            <a:r>
              <a:rPr b="0" lang="en" sz="2077">
                <a:solidFill>
                  <a:srgbClr val="000000"/>
                </a:solidFill>
                <a:latin typeface="Arial"/>
                <a:ea typeface="Arial"/>
                <a:cs typeface="Arial"/>
                <a:sym typeface="Arial"/>
              </a:rPr>
              <a:t>Step3- </a:t>
            </a:r>
            <a:r>
              <a:rPr b="0" lang="en" sz="2027">
                <a:solidFill>
                  <a:srgbClr val="000000"/>
                </a:solidFill>
                <a:latin typeface="Arial"/>
                <a:ea typeface="Arial"/>
                <a:cs typeface="Arial"/>
                <a:sym typeface="Arial"/>
              </a:rPr>
              <a:t>If you are a registered customer, please sign in. If you are not, you can sign up by clicking on “CREATE AN ACCOUNT”. </a:t>
            </a:r>
            <a:endParaRPr b="0" sz="2027">
              <a:solidFill>
                <a:srgbClr val="000000"/>
              </a:solidFill>
              <a:latin typeface="Arial"/>
              <a:ea typeface="Arial"/>
              <a:cs typeface="Arial"/>
              <a:sym typeface="Arial"/>
            </a:endParaRPr>
          </a:p>
          <a:p>
            <a:pPr indent="0" lvl="0" marL="0" rtl="0" algn="l">
              <a:spcBef>
                <a:spcPts val="0"/>
              </a:spcBef>
              <a:spcAft>
                <a:spcPts val="0"/>
              </a:spcAft>
              <a:buNone/>
            </a:pPr>
            <a:r>
              <a:rPr b="0" lang="en" sz="2027">
                <a:solidFill>
                  <a:srgbClr val="000000"/>
                </a:solidFill>
                <a:latin typeface="Arial"/>
                <a:ea typeface="Arial"/>
                <a:cs typeface="Arial"/>
                <a:sym typeface="Arial"/>
              </a:rPr>
              <a:t>Step4- Enter your shipping details by filling in all fields marked with an "*".</a:t>
            </a:r>
            <a:endParaRPr b="0" sz="2027">
              <a:solidFill>
                <a:srgbClr val="000000"/>
              </a:solidFill>
              <a:latin typeface="Arial"/>
              <a:ea typeface="Arial"/>
              <a:cs typeface="Arial"/>
              <a:sym typeface="Arial"/>
            </a:endParaRPr>
          </a:p>
          <a:p>
            <a:pPr indent="0" lvl="0" marL="0" rtl="0" algn="l">
              <a:spcBef>
                <a:spcPts val="0"/>
              </a:spcBef>
              <a:spcAft>
                <a:spcPts val="0"/>
              </a:spcAft>
              <a:buNone/>
            </a:pPr>
            <a:r>
              <a:rPr b="0" lang="en" sz="2027">
                <a:solidFill>
                  <a:srgbClr val="000000"/>
                </a:solidFill>
                <a:latin typeface="Arial"/>
                <a:ea typeface="Arial"/>
                <a:cs typeface="Arial"/>
                <a:sym typeface="Arial"/>
              </a:rPr>
              <a:t>Step5- Please select your preferred shipping method.Select your payment method</a:t>
            </a:r>
            <a:endParaRPr b="0" sz="2027">
              <a:solidFill>
                <a:srgbClr val="000000"/>
              </a:solidFill>
              <a:latin typeface="Arial"/>
              <a:ea typeface="Arial"/>
              <a:cs typeface="Arial"/>
              <a:sym typeface="Arial"/>
            </a:endParaRPr>
          </a:p>
          <a:p>
            <a:pPr indent="0" lvl="0" marL="0" rtl="0" algn="l">
              <a:spcBef>
                <a:spcPts val="0"/>
              </a:spcBef>
              <a:spcAft>
                <a:spcPts val="0"/>
              </a:spcAft>
              <a:buNone/>
            </a:pPr>
            <a:r>
              <a:rPr b="0" lang="en" sz="2027">
                <a:solidFill>
                  <a:srgbClr val="000000"/>
                </a:solidFill>
                <a:latin typeface="Arial"/>
                <a:ea typeface="Arial"/>
                <a:cs typeface="Arial"/>
                <a:sym typeface="Arial"/>
              </a:rPr>
              <a:t>Step6- Check your mailbox - you should receive an order confirmation email.</a:t>
            </a:r>
            <a:endParaRPr b="0" sz="2027">
              <a:solidFill>
                <a:srgbClr val="000000"/>
              </a:solidFill>
              <a:latin typeface="Arial"/>
              <a:ea typeface="Arial"/>
              <a:cs typeface="Arial"/>
              <a:sym typeface="Arial"/>
            </a:endParaRPr>
          </a:p>
          <a:p>
            <a:pPr indent="0" lvl="0" marL="0" rtl="0" algn="l">
              <a:spcBef>
                <a:spcPts val="0"/>
              </a:spcBef>
              <a:spcAft>
                <a:spcPts val="0"/>
              </a:spcAft>
              <a:buNone/>
            </a:pPr>
            <a:r>
              <a:t/>
            </a:r>
            <a:endParaRPr b="0" sz="2250">
              <a:solidFill>
                <a:srgbClr val="000000"/>
              </a:solidFill>
              <a:latin typeface="Arial"/>
              <a:ea typeface="Arial"/>
              <a:cs typeface="Arial"/>
              <a:sym typeface="Arial"/>
            </a:endParaRPr>
          </a:p>
          <a:p>
            <a:pPr indent="0" lvl="0" marL="0" rtl="0" algn="l">
              <a:spcBef>
                <a:spcPts val="0"/>
              </a:spcBef>
              <a:spcAft>
                <a:spcPts val="0"/>
              </a:spcAft>
              <a:buNone/>
            </a:pPr>
            <a:r>
              <a:t/>
            </a:r>
            <a:endParaRPr b="0" sz="2250">
              <a:solidFill>
                <a:srgbClr val="000000"/>
              </a:solidFill>
              <a:latin typeface="Arial"/>
              <a:ea typeface="Arial"/>
              <a:cs typeface="Arial"/>
              <a:sym typeface="Arial"/>
            </a:endParaRPr>
          </a:p>
          <a:p>
            <a:pPr indent="0" lvl="0" marL="0" rtl="0" algn="l">
              <a:spcBef>
                <a:spcPts val="0"/>
              </a:spcBef>
              <a:spcAft>
                <a:spcPts val="0"/>
              </a:spcAft>
              <a:buNone/>
            </a:pPr>
            <a:r>
              <a:t/>
            </a:r>
            <a:endParaRPr b="0" sz="2250">
              <a:solidFill>
                <a:srgbClr val="000000"/>
              </a:solidFill>
              <a:latin typeface="Arial"/>
              <a:ea typeface="Arial"/>
              <a:cs typeface="Arial"/>
              <a:sym typeface="Arial"/>
            </a:endParaRPr>
          </a:p>
        </p:txBody>
      </p:sp>
      <p:pic>
        <p:nvPicPr>
          <p:cNvPr id="372" name="Google Shape;372;p28"/>
          <p:cNvPicPr preferRelativeResize="0"/>
          <p:nvPr/>
        </p:nvPicPr>
        <p:blipFill>
          <a:blip r:embed="rId3">
            <a:alphaModFix/>
          </a:blip>
          <a:stretch>
            <a:fillRect/>
          </a:stretch>
        </p:blipFill>
        <p:spPr>
          <a:xfrm>
            <a:off x="5341800" y="1066650"/>
            <a:ext cx="3678425" cy="279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ctrTitle"/>
          </p:nvPr>
        </p:nvSpPr>
        <p:spPr>
          <a:xfrm>
            <a:off x="206200" y="308775"/>
            <a:ext cx="7902000" cy="3143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sz="4400">
              <a:solidFill>
                <a:srgbClr val="000000"/>
              </a:solidFill>
              <a:latin typeface="Arial"/>
              <a:ea typeface="Arial"/>
              <a:cs typeface="Arial"/>
              <a:sym typeface="Arial"/>
            </a:endParaRPr>
          </a:p>
          <a:p>
            <a:pPr indent="0" lvl="0" marL="0" rtl="0" algn="l">
              <a:spcBef>
                <a:spcPts val="0"/>
              </a:spcBef>
              <a:spcAft>
                <a:spcPts val="0"/>
              </a:spcAft>
              <a:buNone/>
            </a:pPr>
            <a:r>
              <a:rPr lang="en" sz="4400" u="sng">
                <a:solidFill>
                  <a:srgbClr val="000000"/>
                </a:solidFill>
                <a:latin typeface="Arial"/>
                <a:ea typeface="Arial"/>
                <a:cs typeface="Arial"/>
                <a:sym typeface="Arial"/>
              </a:rPr>
              <a:t>Project</a:t>
            </a:r>
            <a:endParaRPr sz="4400" u="sng">
              <a:solidFill>
                <a:srgbClr val="000000"/>
              </a:solidFill>
              <a:latin typeface="Arial"/>
              <a:ea typeface="Arial"/>
              <a:cs typeface="Arial"/>
              <a:sym typeface="Arial"/>
            </a:endParaRPr>
          </a:p>
          <a:p>
            <a:pPr indent="0" lvl="0" marL="0" rtl="0" algn="l">
              <a:spcBef>
                <a:spcPts val="0"/>
              </a:spcBef>
              <a:spcAft>
                <a:spcPts val="0"/>
              </a:spcAft>
              <a:buNone/>
            </a:pPr>
            <a:r>
              <a:t/>
            </a:r>
            <a:endParaRPr sz="4400">
              <a:solidFill>
                <a:srgbClr val="000000"/>
              </a:solidFill>
              <a:latin typeface="Arial"/>
              <a:ea typeface="Arial"/>
              <a:cs typeface="Arial"/>
              <a:sym typeface="Arial"/>
            </a:endParaRPr>
          </a:p>
          <a:p>
            <a:pPr indent="0" lvl="0" marL="0" marR="330200" rtl="0" algn="just">
              <a:lnSpc>
                <a:spcPct val="100000"/>
              </a:lnSpc>
              <a:spcBef>
                <a:spcPts val="0"/>
              </a:spcBef>
              <a:spcAft>
                <a:spcPts val="0"/>
              </a:spcAft>
              <a:buNone/>
            </a:pPr>
            <a:r>
              <a:rPr b="0" lang="en" sz="2550">
                <a:solidFill>
                  <a:srgbClr val="111111"/>
                </a:solidFill>
                <a:latin typeface="Arial"/>
                <a:ea typeface="Arial"/>
                <a:cs typeface="Arial"/>
                <a:sym typeface="Arial"/>
              </a:rPr>
              <a:t>The source of our project (including all the project work</a:t>
            </a:r>
            <a:r>
              <a:rPr b="0" lang="en" sz="2550">
                <a:solidFill>
                  <a:srgbClr val="111111"/>
                </a:solidFill>
                <a:latin typeface="Arial"/>
                <a:ea typeface="Arial"/>
                <a:cs typeface="Arial"/>
                <a:sym typeface="Arial"/>
              </a:rPr>
              <a:t>, </a:t>
            </a:r>
            <a:r>
              <a:rPr b="0" lang="en" sz="2550">
                <a:solidFill>
                  <a:srgbClr val="111111"/>
                </a:solidFill>
                <a:latin typeface="Arial"/>
                <a:ea typeface="Arial"/>
                <a:cs typeface="Arial"/>
                <a:sym typeface="Arial"/>
              </a:rPr>
              <a:t>documentations and presentations) will be available at the following link </a:t>
            </a:r>
            <a:r>
              <a:rPr b="0" lang="en" sz="2550">
                <a:solidFill>
                  <a:srgbClr val="000000"/>
                </a:solidFill>
                <a:latin typeface="Arial"/>
                <a:ea typeface="Arial"/>
                <a:cs typeface="Arial"/>
                <a:sym typeface="Arial"/>
              </a:rPr>
              <a:t>-</a:t>
            </a:r>
            <a:endParaRPr b="0" sz="2550">
              <a:solidFill>
                <a:srgbClr val="000000"/>
              </a:solidFill>
              <a:latin typeface="Arial"/>
              <a:ea typeface="Arial"/>
              <a:cs typeface="Arial"/>
              <a:sym typeface="Arial"/>
            </a:endParaRPr>
          </a:p>
          <a:p>
            <a:pPr indent="0" lvl="0" marL="0" marR="330200" rtl="0" algn="just">
              <a:lnSpc>
                <a:spcPct val="100000"/>
              </a:lnSpc>
              <a:spcBef>
                <a:spcPts val="0"/>
              </a:spcBef>
              <a:spcAft>
                <a:spcPts val="0"/>
              </a:spcAft>
              <a:buNone/>
            </a:pPr>
            <a:r>
              <a:t/>
            </a:r>
            <a:endParaRPr b="0" sz="2550">
              <a:solidFill>
                <a:srgbClr val="000000"/>
              </a:solidFill>
              <a:latin typeface="Arial"/>
              <a:ea typeface="Arial"/>
              <a:cs typeface="Arial"/>
              <a:sym typeface="Arial"/>
            </a:endParaRPr>
          </a:p>
          <a:p>
            <a:pPr indent="0" lvl="0" marL="0" marR="330200" rtl="0" algn="l">
              <a:lnSpc>
                <a:spcPct val="100000"/>
              </a:lnSpc>
              <a:spcBef>
                <a:spcPts val="0"/>
              </a:spcBef>
              <a:spcAft>
                <a:spcPts val="0"/>
              </a:spcAft>
              <a:buNone/>
            </a:pPr>
            <a:r>
              <a:rPr lang="en" sz="2105">
                <a:solidFill>
                  <a:srgbClr val="0000FF"/>
                </a:solidFill>
                <a:latin typeface="Arial"/>
                <a:ea typeface="Arial"/>
                <a:cs typeface="Arial"/>
                <a:sym typeface="Arial"/>
              </a:rPr>
              <a:t>https://github.com/rachit2308/Prak-justBuyUnique.git</a:t>
            </a:r>
            <a:endParaRPr sz="2105">
              <a:solidFill>
                <a:srgbClr val="0000FF"/>
              </a:solidFill>
              <a:latin typeface="Arial"/>
              <a:ea typeface="Arial"/>
              <a:cs typeface="Arial"/>
              <a:sym typeface="Arial"/>
            </a:endParaRPr>
          </a:p>
          <a:p>
            <a:pPr indent="0" lvl="0" marL="0" rtl="0" algn="l">
              <a:spcBef>
                <a:spcPts val="0"/>
              </a:spcBef>
              <a:spcAft>
                <a:spcPts val="0"/>
              </a:spcAft>
              <a:buNone/>
            </a:pPr>
            <a:r>
              <a:rPr lang="en" sz="4400">
                <a:solidFill>
                  <a:srgbClr val="000000"/>
                </a:solidFill>
                <a:latin typeface="Arial"/>
                <a:ea typeface="Arial"/>
                <a:cs typeface="Arial"/>
                <a:sym typeface="Arial"/>
              </a:rPr>
              <a:t> </a:t>
            </a:r>
            <a:endParaRPr sz="4400">
              <a:solidFill>
                <a:srgbClr val="000000"/>
              </a:solidFill>
              <a:latin typeface="Arial"/>
              <a:ea typeface="Arial"/>
              <a:cs typeface="Arial"/>
              <a:sym typeface="Arial"/>
            </a:endParaRPr>
          </a:p>
        </p:txBody>
      </p:sp>
      <p:pic>
        <p:nvPicPr>
          <p:cNvPr id="378" name="Google Shape;378;p29"/>
          <p:cNvPicPr preferRelativeResize="0"/>
          <p:nvPr/>
        </p:nvPicPr>
        <p:blipFill>
          <a:blip r:embed="rId3">
            <a:alphaModFix/>
          </a:blip>
          <a:stretch>
            <a:fillRect/>
          </a:stretch>
        </p:blipFill>
        <p:spPr>
          <a:xfrm>
            <a:off x="7386700" y="3568725"/>
            <a:ext cx="1506800" cy="139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nvSpPr>
        <p:spPr>
          <a:xfrm>
            <a:off x="1404850" y="1654075"/>
            <a:ext cx="67167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200">
                <a:latin typeface="Merriweather"/>
                <a:ea typeface="Merriweather"/>
                <a:cs typeface="Merriweather"/>
                <a:sym typeface="Merriweather"/>
              </a:rPr>
              <a:t>THANK YOU</a:t>
            </a:r>
            <a:endParaRPr b="1" sz="8200">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773650" y="70623"/>
            <a:ext cx="4255500" cy="163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500" u="sng">
                <a:solidFill>
                  <a:srgbClr val="000000"/>
                </a:solidFill>
                <a:latin typeface="Merriweather"/>
                <a:ea typeface="Merriweather"/>
                <a:cs typeface="Merriweather"/>
                <a:sym typeface="Merriweather"/>
              </a:rPr>
              <a:t>Outline</a:t>
            </a:r>
            <a:endParaRPr sz="4500" u="sng">
              <a:solidFill>
                <a:srgbClr val="000000"/>
              </a:solidFill>
              <a:latin typeface="Merriweather"/>
              <a:ea typeface="Merriweather"/>
              <a:cs typeface="Merriweather"/>
              <a:sym typeface="Merriweather"/>
            </a:endParaRPr>
          </a:p>
        </p:txBody>
      </p:sp>
      <p:sp>
        <p:nvSpPr>
          <p:cNvPr id="285" name="Google Shape;285;p14"/>
          <p:cNvSpPr txBox="1"/>
          <p:nvPr>
            <p:ph idx="1" type="subTitle"/>
          </p:nvPr>
        </p:nvSpPr>
        <p:spPr>
          <a:xfrm>
            <a:off x="1056150" y="1892400"/>
            <a:ext cx="5744700" cy="1872900"/>
          </a:xfrm>
          <a:prstGeom prst="rect">
            <a:avLst/>
          </a:prstGeom>
        </p:spPr>
        <p:txBody>
          <a:bodyPr anchorCtr="0" anchor="t" bIns="91425" lIns="91425" spcFirstLastPara="1" rIns="91425" wrap="square" tIns="91425">
            <a:noAutofit/>
          </a:bodyPr>
          <a:lstStyle/>
          <a:p>
            <a:pPr indent="-403860" lvl="0" marL="457200" rtl="0" algn="l">
              <a:lnSpc>
                <a:spcPct val="80000"/>
              </a:lnSpc>
              <a:spcBef>
                <a:spcPts val="0"/>
              </a:spcBef>
              <a:spcAft>
                <a:spcPts val="0"/>
              </a:spcAft>
              <a:buClr>
                <a:srgbClr val="000000"/>
              </a:buClr>
              <a:buSzPts val="2760"/>
              <a:buFont typeface="Arial"/>
              <a:buChar char="●"/>
            </a:pPr>
            <a:r>
              <a:rPr lang="en" sz="2760">
                <a:solidFill>
                  <a:srgbClr val="000000"/>
                </a:solidFill>
                <a:latin typeface="Arial"/>
                <a:ea typeface="Arial"/>
                <a:cs typeface="Arial"/>
                <a:sym typeface="Arial"/>
              </a:rPr>
              <a:t>About the Project</a:t>
            </a:r>
            <a:endParaRPr sz="2760">
              <a:solidFill>
                <a:srgbClr val="000000"/>
              </a:solidFill>
              <a:latin typeface="Arial"/>
              <a:ea typeface="Arial"/>
              <a:cs typeface="Arial"/>
              <a:sym typeface="Arial"/>
            </a:endParaRPr>
          </a:p>
          <a:p>
            <a:pPr indent="-403860" lvl="0" marL="457200" rtl="0" algn="l">
              <a:lnSpc>
                <a:spcPct val="80000"/>
              </a:lnSpc>
              <a:spcBef>
                <a:spcPts val="0"/>
              </a:spcBef>
              <a:spcAft>
                <a:spcPts val="0"/>
              </a:spcAft>
              <a:buClr>
                <a:srgbClr val="000000"/>
              </a:buClr>
              <a:buSzPts val="2760"/>
              <a:buFont typeface="Arial"/>
              <a:buChar char="●"/>
            </a:pPr>
            <a:r>
              <a:rPr lang="en" sz="2760">
                <a:solidFill>
                  <a:srgbClr val="000000"/>
                </a:solidFill>
                <a:latin typeface="Arial"/>
                <a:ea typeface="Arial"/>
                <a:cs typeface="Arial"/>
                <a:sym typeface="Arial"/>
              </a:rPr>
              <a:t>Objective</a:t>
            </a:r>
            <a:endParaRPr sz="2760">
              <a:solidFill>
                <a:srgbClr val="000000"/>
              </a:solidFill>
              <a:latin typeface="Arial"/>
              <a:ea typeface="Arial"/>
              <a:cs typeface="Arial"/>
              <a:sym typeface="Arial"/>
            </a:endParaRPr>
          </a:p>
          <a:p>
            <a:pPr indent="-403860" lvl="0" marL="457200" rtl="0" algn="l">
              <a:lnSpc>
                <a:spcPct val="80000"/>
              </a:lnSpc>
              <a:spcBef>
                <a:spcPts val="0"/>
              </a:spcBef>
              <a:spcAft>
                <a:spcPts val="0"/>
              </a:spcAft>
              <a:buClr>
                <a:srgbClr val="000000"/>
              </a:buClr>
              <a:buSzPts val="2760"/>
              <a:buFont typeface="Arial"/>
              <a:buChar char="●"/>
            </a:pPr>
            <a:r>
              <a:rPr lang="en" sz="2760">
                <a:solidFill>
                  <a:srgbClr val="000000"/>
                </a:solidFill>
                <a:latin typeface="Arial"/>
                <a:ea typeface="Arial"/>
                <a:cs typeface="Arial"/>
                <a:sym typeface="Arial"/>
              </a:rPr>
              <a:t>Technology Used Requirements</a:t>
            </a:r>
            <a:endParaRPr sz="2760">
              <a:solidFill>
                <a:srgbClr val="000000"/>
              </a:solidFill>
              <a:latin typeface="Arial"/>
              <a:ea typeface="Arial"/>
              <a:cs typeface="Arial"/>
              <a:sym typeface="Arial"/>
            </a:endParaRPr>
          </a:p>
          <a:p>
            <a:pPr indent="-403860" lvl="0" marL="457200" rtl="0" algn="l">
              <a:lnSpc>
                <a:spcPct val="80000"/>
              </a:lnSpc>
              <a:spcBef>
                <a:spcPts val="0"/>
              </a:spcBef>
              <a:spcAft>
                <a:spcPts val="0"/>
              </a:spcAft>
              <a:buClr>
                <a:srgbClr val="000000"/>
              </a:buClr>
              <a:buSzPts val="2760"/>
              <a:buFont typeface="Arial"/>
              <a:buChar char="●"/>
            </a:pPr>
            <a:r>
              <a:rPr lang="en" sz="2760">
                <a:solidFill>
                  <a:srgbClr val="000000"/>
                </a:solidFill>
                <a:latin typeface="Arial"/>
                <a:ea typeface="Arial"/>
                <a:cs typeface="Arial"/>
                <a:sym typeface="Arial"/>
              </a:rPr>
              <a:t>Snapshots from the Project</a:t>
            </a:r>
            <a:endParaRPr sz="2760">
              <a:solidFill>
                <a:srgbClr val="000000"/>
              </a:solidFill>
              <a:latin typeface="Arial"/>
              <a:ea typeface="Arial"/>
              <a:cs typeface="Arial"/>
              <a:sym typeface="Arial"/>
            </a:endParaRPr>
          </a:p>
          <a:p>
            <a:pPr indent="0" lvl="0" marL="914400" rtl="0" algn="l">
              <a:lnSpc>
                <a:spcPct val="80000"/>
              </a:lnSpc>
              <a:spcBef>
                <a:spcPts val="0"/>
              </a:spcBef>
              <a:spcAft>
                <a:spcPts val="0"/>
              </a:spcAft>
              <a:buNone/>
            </a:pPr>
            <a:r>
              <a:t/>
            </a:r>
            <a:endParaRPr sz="2760">
              <a:solidFill>
                <a:srgbClr val="000000"/>
              </a:solidFill>
              <a:latin typeface="Arial"/>
              <a:ea typeface="Arial"/>
              <a:cs typeface="Arial"/>
              <a:sym typeface="Arial"/>
            </a:endParaRPr>
          </a:p>
          <a:p>
            <a:pPr indent="0" lvl="0" marL="457200" rtl="0" algn="l">
              <a:lnSpc>
                <a:spcPct val="80000"/>
              </a:lnSpc>
              <a:spcBef>
                <a:spcPts val="0"/>
              </a:spcBef>
              <a:spcAft>
                <a:spcPts val="0"/>
              </a:spcAft>
              <a:buNone/>
            </a:pPr>
            <a:r>
              <a:t/>
            </a:r>
            <a:endParaRPr sz="2060">
              <a:latin typeface="Arial"/>
              <a:ea typeface="Arial"/>
              <a:cs typeface="Arial"/>
              <a:sym typeface="Arial"/>
            </a:endParaRPr>
          </a:p>
          <a:p>
            <a:pPr indent="0" lvl="0" marL="0" rtl="0" algn="l">
              <a:lnSpc>
                <a:spcPct val="80000"/>
              </a:lnSpc>
              <a:spcBef>
                <a:spcPts val="0"/>
              </a:spcBef>
              <a:spcAft>
                <a:spcPts val="0"/>
              </a:spcAft>
              <a:buNone/>
            </a:pPr>
            <a:r>
              <a:t/>
            </a:r>
            <a:endParaRPr sz="76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ctrTitle"/>
          </p:nvPr>
        </p:nvSpPr>
        <p:spPr>
          <a:xfrm>
            <a:off x="920475" y="112775"/>
            <a:ext cx="5286300" cy="1240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400" u="sng">
                <a:solidFill>
                  <a:srgbClr val="000000"/>
                </a:solidFill>
                <a:latin typeface="Merriweather"/>
                <a:ea typeface="Merriweather"/>
                <a:cs typeface="Merriweather"/>
                <a:sym typeface="Merriweather"/>
              </a:rPr>
              <a:t>A</a:t>
            </a:r>
            <a:r>
              <a:rPr lang="en" sz="4400" u="sng">
                <a:solidFill>
                  <a:srgbClr val="000000"/>
                </a:solidFill>
                <a:latin typeface="Merriweather"/>
                <a:ea typeface="Merriweather"/>
                <a:cs typeface="Merriweather"/>
                <a:sym typeface="Merriweather"/>
              </a:rPr>
              <a:t>bout the Project</a:t>
            </a:r>
            <a:endParaRPr sz="4400" u="sng">
              <a:solidFill>
                <a:srgbClr val="000000"/>
              </a:solidFill>
              <a:latin typeface="Merriweather"/>
              <a:ea typeface="Merriweather"/>
              <a:cs typeface="Merriweather"/>
              <a:sym typeface="Merriweather"/>
            </a:endParaRPr>
          </a:p>
        </p:txBody>
      </p:sp>
      <p:sp>
        <p:nvSpPr>
          <p:cNvPr id="291" name="Google Shape;291;p15"/>
          <p:cNvSpPr txBox="1"/>
          <p:nvPr>
            <p:ph idx="1" type="subTitle"/>
          </p:nvPr>
        </p:nvSpPr>
        <p:spPr>
          <a:xfrm>
            <a:off x="576125" y="1352975"/>
            <a:ext cx="7783500" cy="2706600"/>
          </a:xfrm>
          <a:prstGeom prst="rect">
            <a:avLst/>
          </a:prstGeom>
        </p:spPr>
        <p:txBody>
          <a:bodyPr anchorCtr="0" anchor="t" bIns="91425" lIns="91425" spcFirstLastPara="1" rIns="91425" wrap="square" tIns="91425">
            <a:noAutofit/>
          </a:bodyPr>
          <a:lstStyle/>
          <a:p>
            <a:pPr indent="-346075" lvl="0" marL="457200" rtl="0" algn="l">
              <a:spcBef>
                <a:spcPts val="0"/>
              </a:spcBef>
              <a:spcAft>
                <a:spcPts val="0"/>
              </a:spcAft>
              <a:buClr>
                <a:srgbClr val="000000"/>
              </a:buClr>
              <a:buSzPts val="1850"/>
              <a:buFont typeface="Arial"/>
              <a:buChar char="➢"/>
            </a:pPr>
            <a:r>
              <a:rPr lang="en" sz="1950">
                <a:solidFill>
                  <a:srgbClr val="000000"/>
                </a:solidFill>
                <a:latin typeface="Arial"/>
                <a:ea typeface="Arial"/>
                <a:cs typeface="Arial"/>
                <a:sym typeface="Arial"/>
              </a:rPr>
              <a:t>The project “Prak-justBuyUnique” is an online shopping website which is used for various products where customers  will be able to buy online products.</a:t>
            </a:r>
            <a:endParaRPr sz="1950">
              <a:solidFill>
                <a:srgbClr val="000000"/>
              </a:solidFill>
              <a:latin typeface="Arial"/>
              <a:ea typeface="Arial"/>
              <a:cs typeface="Arial"/>
              <a:sym typeface="Arial"/>
            </a:endParaRPr>
          </a:p>
          <a:p>
            <a:pPr indent="0" lvl="0" marL="457200" rtl="0" algn="l">
              <a:spcBef>
                <a:spcPts val="0"/>
              </a:spcBef>
              <a:spcAft>
                <a:spcPts val="0"/>
              </a:spcAft>
              <a:buNone/>
            </a:pPr>
            <a:r>
              <a:t/>
            </a:r>
            <a:endParaRPr sz="1950">
              <a:solidFill>
                <a:srgbClr val="000000"/>
              </a:solidFill>
              <a:latin typeface="Arial"/>
              <a:ea typeface="Arial"/>
              <a:cs typeface="Arial"/>
              <a:sym typeface="Arial"/>
            </a:endParaRPr>
          </a:p>
          <a:p>
            <a:pPr indent="-352425" lvl="0" marL="457200" rtl="0" algn="just">
              <a:lnSpc>
                <a:spcPct val="100000"/>
              </a:lnSpc>
              <a:spcBef>
                <a:spcPts val="0"/>
              </a:spcBef>
              <a:spcAft>
                <a:spcPts val="0"/>
              </a:spcAft>
              <a:buClr>
                <a:srgbClr val="000000"/>
              </a:buClr>
              <a:buSzPts val="1950"/>
              <a:buFont typeface="Arial"/>
              <a:buChar char="➢"/>
            </a:pPr>
            <a:r>
              <a:rPr lang="en" sz="1950">
                <a:solidFill>
                  <a:srgbClr val="000000"/>
                </a:solidFill>
                <a:latin typeface="Arial"/>
                <a:ea typeface="Arial"/>
                <a:cs typeface="Arial"/>
                <a:sym typeface="Arial"/>
              </a:rPr>
              <a:t>It is a Small Start-Up where people will come together to buy and sell unique items and will surely take advantage of it.</a:t>
            </a:r>
            <a:endParaRPr sz="1950">
              <a:solidFill>
                <a:srgbClr val="000000"/>
              </a:solidFill>
              <a:latin typeface="Arial"/>
              <a:ea typeface="Arial"/>
              <a:cs typeface="Arial"/>
              <a:sym typeface="Arial"/>
            </a:endParaRPr>
          </a:p>
          <a:p>
            <a:pPr indent="-352425" lvl="0" marL="457200" rtl="0" algn="just">
              <a:lnSpc>
                <a:spcPct val="100000"/>
              </a:lnSpc>
              <a:spcBef>
                <a:spcPts val="1000"/>
              </a:spcBef>
              <a:spcAft>
                <a:spcPts val="1000"/>
              </a:spcAft>
              <a:buClr>
                <a:srgbClr val="000000"/>
              </a:buClr>
              <a:buSzPts val="1950"/>
              <a:buFont typeface="Arial"/>
              <a:buChar char="➢"/>
            </a:pPr>
            <a:r>
              <a:rPr lang="en" sz="1950">
                <a:solidFill>
                  <a:srgbClr val="000000"/>
                </a:solidFill>
                <a:latin typeface="Arial"/>
                <a:ea typeface="Arial"/>
                <a:cs typeface="Arial"/>
                <a:sym typeface="Arial"/>
              </a:rPr>
              <a:t>It  is an Indian Based E-commerce website which is a go-to Trending B2B site for millions of makers of Handmade goods, vintage items and craft products.</a:t>
            </a:r>
            <a:endParaRPr sz="195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ph type="ctrTitle"/>
          </p:nvPr>
        </p:nvSpPr>
        <p:spPr>
          <a:xfrm>
            <a:off x="1009925" y="-3"/>
            <a:ext cx="4255500" cy="142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400" u="sng">
                <a:solidFill>
                  <a:srgbClr val="000000"/>
                </a:solidFill>
                <a:latin typeface="Merriweather"/>
                <a:ea typeface="Merriweather"/>
                <a:cs typeface="Merriweather"/>
                <a:sym typeface="Merriweather"/>
              </a:rPr>
              <a:t>Objective</a:t>
            </a:r>
            <a:endParaRPr sz="4400" u="sng">
              <a:solidFill>
                <a:srgbClr val="000000"/>
              </a:solidFill>
              <a:latin typeface="Merriweather"/>
              <a:ea typeface="Merriweather"/>
              <a:cs typeface="Merriweather"/>
              <a:sym typeface="Merriweather"/>
            </a:endParaRPr>
          </a:p>
        </p:txBody>
      </p:sp>
      <p:sp>
        <p:nvSpPr>
          <p:cNvPr id="297" name="Google Shape;297;p16"/>
          <p:cNvSpPr txBox="1"/>
          <p:nvPr>
            <p:ph idx="1" type="subTitle"/>
          </p:nvPr>
        </p:nvSpPr>
        <p:spPr>
          <a:xfrm>
            <a:off x="1009925" y="1563675"/>
            <a:ext cx="7579200" cy="3121200"/>
          </a:xfrm>
          <a:prstGeom prst="rect">
            <a:avLst/>
          </a:prstGeom>
        </p:spPr>
        <p:txBody>
          <a:bodyPr anchorCtr="0" anchor="t" bIns="91425" lIns="91425" spcFirstLastPara="1" rIns="91425" wrap="square" tIns="91425">
            <a:noAutofit/>
          </a:bodyPr>
          <a:lstStyle/>
          <a:p>
            <a:pPr indent="-355600" lvl="0" marL="457200" rtl="0" algn="just">
              <a:lnSpc>
                <a:spcPct val="13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It is a Small Start-Up where people will come together to buy and sell unique items.</a:t>
            </a:r>
            <a:endParaRPr sz="2000">
              <a:solidFill>
                <a:srgbClr val="000000"/>
              </a:solidFill>
              <a:latin typeface="Arial"/>
              <a:ea typeface="Arial"/>
              <a:cs typeface="Arial"/>
              <a:sym typeface="Arial"/>
            </a:endParaRPr>
          </a:p>
          <a:p>
            <a:pPr indent="-355600" lvl="0" marL="457200" rtl="0" algn="just">
              <a:lnSpc>
                <a:spcPct val="13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Best handmade items for customers.</a:t>
            </a:r>
            <a:endParaRPr sz="2000">
              <a:solidFill>
                <a:srgbClr val="000000"/>
              </a:solidFill>
              <a:latin typeface="Arial"/>
              <a:ea typeface="Arial"/>
              <a:cs typeface="Arial"/>
              <a:sym typeface="Arial"/>
            </a:endParaRPr>
          </a:p>
          <a:p>
            <a:pPr indent="-355600" lvl="0" marL="457200" rtl="0" algn="just">
              <a:lnSpc>
                <a:spcPct val="13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Instructs you how to order in bulks.</a:t>
            </a:r>
            <a:endParaRPr sz="2000">
              <a:solidFill>
                <a:srgbClr val="000000"/>
              </a:solidFill>
              <a:latin typeface="Arial"/>
              <a:ea typeface="Arial"/>
              <a:cs typeface="Arial"/>
              <a:sym typeface="Arial"/>
            </a:endParaRPr>
          </a:p>
          <a:p>
            <a:pPr indent="-355600" lvl="0" marL="457200" rtl="0" algn="just">
              <a:lnSpc>
                <a:spcPct val="13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It gives you multiple sales like seasonal, festive,etc.</a:t>
            </a:r>
            <a:endParaRPr sz="2000">
              <a:solidFill>
                <a:srgbClr val="000000"/>
              </a:solidFill>
              <a:latin typeface="Arial"/>
              <a:ea typeface="Arial"/>
              <a:cs typeface="Arial"/>
              <a:sym typeface="Arial"/>
            </a:endParaRPr>
          </a:p>
          <a:p>
            <a:pPr indent="0" lvl="0" marL="0" rtl="0" algn="just">
              <a:lnSpc>
                <a:spcPct val="130000"/>
              </a:lnSpc>
              <a:spcBef>
                <a:spcPts val="1000"/>
              </a:spcBef>
              <a:spcAft>
                <a:spcPts val="1000"/>
              </a:spcAft>
              <a:buSzPts val="1018"/>
              <a:buNone/>
            </a:pPr>
            <a:r>
              <a:t/>
            </a:r>
            <a:endParaRPr sz="20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txBox="1"/>
          <p:nvPr>
            <p:ph type="ctrTitle"/>
          </p:nvPr>
        </p:nvSpPr>
        <p:spPr>
          <a:xfrm>
            <a:off x="824000" y="-155200"/>
            <a:ext cx="6637200" cy="1269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400" u="sng">
                <a:solidFill>
                  <a:srgbClr val="000000"/>
                </a:solidFill>
                <a:latin typeface="Merriweather"/>
                <a:ea typeface="Merriweather"/>
                <a:cs typeface="Merriweather"/>
                <a:sym typeface="Merriweather"/>
              </a:rPr>
              <a:t>Technology Used</a:t>
            </a:r>
            <a:endParaRPr sz="4400" u="sng">
              <a:solidFill>
                <a:srgbClr val="000000"/>
              </a:solidFill>
              <a:latin typeface="Merriweather"/>
              <a:ea typeface="Merriweather"/>
              <a:cs typeface="Merriweather"/>
              <a:sym typeface="Merriweather"/>
            </a:endParaRPr>
          </a:p>
        </p:txBody>
      </p:sp>
      <p:sp>
        <p:nvSpPr>
          <p:cNvPr id="303" name="Google Shape;303;p17"/>
          <p:cNvSpPr txBox="1"/>
          <p:nvPr>
            <p:ph idx="1" type="subTitle"/>
          </p:nvPr>
        </p:nvSpPr>
        <p:spPr>
          <a:xfrm>
            <a:off x="824000" y="974775"/>
            <a:ext cx="7529700" cy="4032300"/>
          </a:xfrm>
          <a:prstGeom prst="rect">
            <a:avLst/>
          </a:prstGeom>
        </p:spPr>
        <p:txBody>
          <a:bodyPr anchorCtr="0" anchor="t" bIns="91425" lIns="91425" spcFirstLastPara="1" rIns="91425" wrap="square" tIns="91425">
            <a:noAutofit/>
          </a:bodyPr>
          <a:lstStyle/>
          <a:p>
            <a:pPr indent="-353377" lvl="0" marL="457200" rtl="0" algn="l">
              <a:spcBef>
                <a:spcPts val="0"/>
              </a:spcBef>
              <a:spcAft>
                <a:spcPts val="0"/>
              </a:spcAft>
              <a:buClr>
                <a:srgbClr val="000000"/>
              </a:buClr>
              <a:buSzPts val="1965"/>
              <a:buFont typeface="Arial"/>
              <a:buChar char="❏"/>
            </a:pPr>
            <a:r>
              <a:rPr lang="en" sz="1965">
                <a:solidFill>
                  <a:srgbClr val="000000"/>
                </a:solidFill>
                <a:latin typeface="Arial"/>
                <a:ea typeface="Arial"/>
                <a:cs typeface="Arial"/>
                <a:sym typeface="Arial"/>
              </a:rPr>
              <a:t>HTML: HTML The first publicly available description of HTML was a document called "HTML Tags" , first mentioned on the Internet by Tim Berners-Lee in late 1991.</a:t>
            </a:r>
            <a:endParaRPr sz="1965">
              <a:solidFill>
                <a:srgbClr val="000000"/>
              </a:solidFill>
              <a:latin typeface="Arial"/>
              <a:ea typeface="Arial"/>
              <a:cs typeface="Arial"/>
              <a:sym typeface="Arial"/>
            </a:endParaRPr>
          </a:p>
          <a:p>
            <a:pPr indent="0" lvl="0" marL="457200" rtl="0" algn="l">
              <a:spcBef>
                <a:spcPts val="0"/>
              </a:spcBef>
              <a:spcAft>
                <a:spcPts val="0"/>
              </a:spcAft>
              <a:buNone/>
            </a:pPr>
            <a:r>
              <a:t/>
            </a:r>
            <a:endParaRPr sz="1965">
              <a:solidFill>
                <a:srgbClr val="000000"/>
              </a:solidFill>
              <a:latin typeface="Arial"/>
              <a:ea typeface="Arial"/>
              <a:cs typeface="Arial"/>
              <a:sym typeface="Arial"/>
            </a:endParaRPr>
          </a:p>
          <a:p>
            <a:pPr indent="-353377" lvl="0" marL="457200" rtl="0" algn="l">
              <a:spcBef>
                <a:spcPts val="0"/>
              </a:spcBef>
              <a:spcAft>
                <a:spcPts val="0"/>
              </a:spcAft>
              <a:buClr>
                <a:srgbClr val="000000"/>
              </a:buClr>
              <a:buSzPts val="1965"/>
              <a:buFont typeface="Arial"/>
              <a:buChar char="❏"/>
            </a:pPr>
            <a:r>
              <a:rPr lang="en" sz="1965">
                <a:solidFill>
                  <a:srgbClr val="000000"/>
                </a:solidFill>
                <a:latin typeface="Arial"/>
                <a:ea typeface="Arial"/>
                <a:cs typeface="Arial"/>
                <a:sym typeface="Arial"/>
              </a:rPr>
              <a:t>CSS: Cascading Style Sheets (CSS) is a style sheet language used for describing the presentation of a document written in a markup language such as HTML.</a:t>
            </a:r>
            <a:endParaRPr sz="1965">
              <a:solidFill>
                <a:srgbClr val="000000"/>
              </a:solidFill>
              <a:latin typeface="Arial"/>
              <a:ea typeface="Arial"/>
              <a:cs typeface="Arial"/>
              <a:sym typeface="Arial"/>
            </a:endParaRPr>
          </a:p>
          <a:p>
            <a:pPr indent="-385127" lvl="0" marL="457200" rtl="0" algn="just">
              <a:lnSpc>
                <a:spcPct val="100000"/>
              </a:lnSpc>
              <a:spcBef>
                <a:spcPts val="1200"/>
              </a:spcBef>
              <a:spcAft>
                <a:spcPts val="0"/>
              </a:spcAft>
              <a:buClr>
                <a:srgbClr val="000000"/>
              </a:buClr>
              <a:buSzPts val="2465"/>
              <a:buFont typeface="Arial"/>
              <a:buChar char="❏"/>
            </a:pPr>
            <a:r>
              <a:rPr lang="en" sz="1900">
                <a:solidFill>
                  <a:srgbClr val="000000"/>
                </a:solidFill>
                <a:latin typeface="Arial"/>
                <a:ea typeface="Arial"/>
                <a:cs typeface="Arial"/>
                <a:sym typeface="Arial"/>
              </a:rPr>
              <a:t>JavaScrip</a:t>
            </a:r>
            <a:r>
              <a:rPr lang="en" sz="1900">
                <a:solidFill>
                  <a:srgbClr val="000000"/>
                </a:solidFill>
                <a:latin typeface="Arial"/>
                <a:ea typeface="Arial"/>
                <a:cs typeface="Arial"/>
                <a:sym typeface="Arial"/>
              </a:rPr>
              <a:t>t: </a:t>
            </a:r>
            <a:r>
              <a:rPr lang="en" sz="1950">
                <a:solidFill>
                  <a:srgbClr val="000000"/>
                </a:solidFill>
                <a:latin typeface="Arial"/>
                <a:ea typeface="Arial"/>
                <a:cs typeface="Arial"/>
                <a:sym typeface="Arial"/>
              </a:rPr>
              <a:t>It is a </a:t>
            </a:r>
            <a:r>
              <a:rPr lang="en" sz="1950">
                <a:solidFill>
                  <a:srgbClr val="000000"/>
                </a:solidFill>
                <a:uFill>
                  <a:noFill/>
                </a:uFill>
                <a:latin typeface="Arial"/>
                <a:ea typeface="Arial"/>
                <a:cs typeface="Arial"/>
                <a:sym typeface="Arial"/>
                <a:hlinkClick r:id="rId3">
                  <a:extLst>
                    <a:ext uri="{A12FA001-AC4F-418D-AE19-62706E023703}">
                      <ahyp:hlinkClr val="tx"/>
                    </a:ext>
                  </a:extLst>
                </a:hlinkClick>
              </a:rPr>
              <a:t>high-level</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4">
                  <a:extLst>
                    <a:ext uri="{A12FA001-AC4F-418D-AE19-62706E023703}">
                      <ahyp:hlinkClr val="tx"/>
                    </a:ext>
                  </a:extLst>
                </a:hlinkClick>
              </a:rPr>
              <a:t>programming language</a:t>
            </a:r>
            <a:r>
              <a:rPr lang="en" sz="1950">
                <a:solidFill>
                  <a:srgbClr val="000000"/>
                </a:solidFill>
                <a:latin typeface="Arial"/>
                <a:ea typeface="Arial"/>
                <a:cs typeface="Arial"/>
                <a:sym typeface="Arial"/>
              </a:rPr>
              <a:t> that follows the ECMAScript standard. It was originally designed as a </a:t>
            </a:r>
            <a:r>
              <a:rPr lang="en" sz="1950">
                <a:solidFill>
                  <a:srgbClr val="000000"/>
                </a:solidFill>
                <a:uFill>
                  <a:noFill/>
                </a:uFill>
                <a:latin typeface="Arial"/>
                <a:ea typeface="Arial"/>
                <a:cs typeface="Arial"/>
                <a:sym typeface="Arial"/>
                <a:hlinkClick r:id="rId5">
                  <a:extLst>
                    <a:ext uri="{A12FA001-AC4F-418D-AE19-62706E023703}">
                      <ahyp:hlinkClr val="tx"/>
                    </a:ext>
                  </a:extLst>
                </a:hlinkClick>
              </a:rPr>
              <a:t>scripting language</a:t>
            </a:r>
            <a:r>
              <a:rPr lang="en" sz="1950">
                <a:solidFill>
                  <a:srgbClr val="000000"/>
                </a:solidFill>
                <a:latin typeface="Arial"/>
                <a:ea typeface="Arial"/>
                <a:cs typeface="Arial"/>
                <a:sym typeface="Arial"/>
              </a:rPr>
              <a:t> for </a:t>
            </a:r>
            <a:r>
              <a:rPr lang="en" sz="1950">
                <a:solidFill>
                  <a:srgbClr val="000000"/>
                </a:solidFill>
                <a:latin typeface="Arial"/>
                <a:ea typeface="Arial"/>
                <a:cs typeface="Arial"/>
                <a:sym typeface="Arial"/>
              </a:rPr>
              <a:t>websites but became widely adopted as a </a:t>
            </a:r>
            <a:r>
              <a:rPr lang="en" sz="1950">
                <a:solidFill>
                  <a:srgbClr val="000000"/>
                </a:solidFill>
                <a:uFill>
                  <a:noFill/>
                </a:uFill>
                <a:latin typeface="Arial"/>
                <a:ea typeface="Arial"/>
                <a:cs typeface="Arial"/>
                <a:sym typeface="Arial"/>
                <a:hlinkClick r:id="rId6">
                  <a:extLst>
                    <a:ext uri="{A12FA001-AC4F-418D-AE19-62706E023703}">
                      <ahyp:hlinkClr val="tx"/>
                    </a:ext>
                  </a:extLst>
                </a:hlinkClick>
              </a:rPr>
              <a:t>general-purpose programming language</a:t>
            </a:r>
            <a:r>
              <a:rPr lang="en" sz="1950">
                <a:solidFill>
                  <a:srgbClr val="000000"/>
                </a:solidFill>
                <a:latin typeface="Arial"/>
                <a:ea typeface="Arial"/>
                <a:cs typeface="Arial"/>
                <a:sym typeface="Arial"/>
              </a:rPr>
              <a:t>.</a:t>
            </a:r>
            <a:endParaRPr sz="195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ctrTitle"/>
          </p:nvPr>
        </p:nvSpPr>
        <p:spPr>
          <a:xfrm>
            <a:off x="824000" y="0"/>
            <a:ext cx="6637200" cy="283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0" lang="en" sz="200">
                <a:solidFill>
                  <a:srgbClr val="000000"/>
                </a:solidFill>
                <a:latin typeface="Merriweather"/>
                <a:ea typeface="Merriweather"/>
                <a:cs typeface="Merriweather"/>
                <a:sym typeface="Merriweather"/>
              </a:rPr>
              <a:t>.</a:t>
            </a:r>
            <a:endParaRPr b="0" sz="200">
              <a:solidFill>
                <a:srgbClr val="000000"/>
              </a:solidFill>
              <a:latin typeface="Merriweather"/>
              <a:ea typeface="Merriweather"/>
              <a:cs typeface="Merriweather"/>
              <a:sym typeface="Merriweather"/>
            </a:endParaRPr>
          </a:p>
        </p:txBody>
      </p:sp>
      <p:sp>
        <p:nvSpPr>
          <p:cNvPr id="309" name="Google Shape;309;p18"/>
          <p:cNvSpPr txBox="1"/>
          <p:nvPr>
            <p:ph idx="1" type="subTitle"/>
          </p:nvPr>
        </p:nvSpPr>
        <p:spPr>
          <a:xfrm>
            <a:off x="824000" y="555900"/>
            <a:ext cx="7529700" cy="3857100"/>
          </a:xfrm>
          <a:prstGeom prst="rect">
            <a:avLst/>
          </a:prstGeom>
        </p:spPr>
        <p:txBody>
          <a:bodyPr anchorCtr="0" anchor="t" bIns="91425" lIns="91425" spcFirstLastPara="1" rIns="91425" wrap="square" tIns="91425">
            <a:noAutofit/>
          </a:bodyPr>
          <a:lstStyle/>
          <a:p>
            <a:pPr indent="-352425" lvl="0" marL="457200" rtl="0" algn="just">
              <a:lnSpc>
                <a:spcPct val="100000"/>
              </a:lnSpc>
              <a:spcBef>
                <a:spcPts val="0"/>
              </a:spcBef>
              <a:spcAft>
                <a:spcPts val="0"/>
              </a:spcAft>
              <a:buClr>
                <a:srgbClr val="000000"/>
              </a:buClr>
              <a:buSzPts val="1950"/>
              <a:buFont typeface="Arial"/>
              <a:buChar char="❏"/>
            </a:pPr>
            <a:r>
              <a:rPr lang="en" sz="1950">
                <a:solidFill>
                  <a:srgbClr val="000000"/>
                </a:solidFill>
                <a:latin typeface="Arial"/>
                <a:ea typeface="Arial"/>
                <a:cs typeface="Arial"/>
                <a:sym typeface="Arial"/>
              </a:rPr>
              <a:t>Bootstrap: It is a </a:t>
            </a:r>
            <a:r>
              <a:rPr lang="en" sz="1950">
                <a:solidFill>
                  <a:srgbClr val="000000"/>
                </a:solidFill>
                <a:uFill>
                  <a:noFill/>
                </a:uFill>
                <a:latin typeface="Arial"/>
                <a:ea typeface="Arial"/>
                <a:cs typeface="Arial"/>
                <a:sym typeface="Arial"/>
                <a:hlinkClick r:id="rId3">
                  <a:extLst>
                    <a:ext uri="{A12FA001-AC4F-418D-AE19-62706E023703}">
                      <ahyp:hlinkClr val="tx"/>
                    </a:ext>
                  </a:extLst>
                </a:hlinkClick>
              </a:rPr>
              <a:t>free and open-source</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4">
                  <a:extLst>
                    <a:ext uri="{A12FA001-AC4F-418D-AE19-62706E023703}">
                      <ahyp:hlinkClr val="tx"/>
                    </a:ext>
                  </a:extLst>
                </a:hlinkClick>
              </a:rPr>
              <a:t>CSS framework</a:t>
            </a:r>
            <a:r>
              <a:rPr lang="en" sz="1950">
                <a:solidFill>
                  <a:srgbClr val="000000"/>
                </a:solidFill>
                <a:latin typeface="Arial"/>
                <a:ea typeface="Arial"/>
                <a:cs typeface="Arial"/>
                <a:sym typeface="Arial"/>
              </a:rPr>
              <a:t> directed at responsive, </a:t>
            </a:r>
            <a:r>
              <a:rPr lang="en" sz="1950">
                <a:solidFill>
                  <a:srgbClr val="000000"/>
                </a:solidFill>
                <a:uFill>
                  <a:noFill/>
                </a:uFill>
                <a:latin typeface="Arial"/>
                <a:ea typeface="Arial"/>
                <a:cs typeface="Arial"/>
                <a:sym typeface="Arial"/>
                <a:hlinkClick r:id="rId5">
                  <a:extLst>
                    <a:ext uri="{A12FA001-AC4F-418D-AE19-62706E023703}">
                      <ahyp:hlinkClr val="tx"/>
                    </a:ext>
                  </a:extLst>
                </a:hlinkClick>
              </a:rPr>
              <a:t>mobile-first</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6">
                  <a:extLst>
                    <a:ext uri="{A12FA001-AC4F-418D-AE19-62706E023703}">
                      <ahyp:hlinkClr val="tx"/>
                    </a:ext>
                  </a:extLst>
                </a:hlinkClick>
              </a:rPr>
              <a:t>front-end web development</a:t>
            </a:r>
            <a:r>
              <a:rPr lang="en" sz="1950">
                <a:solidFill>
                  <a:srgbClr val="000000"/>
                </a:solidFill>
                <a:latin typeface="Arial"/>
                <a:ea typeface="Arial"/>
                <a:cs typeface="Arial"/>
                <a:sym typeface="Arial"/>
              </a:rPr>
              <a:t>. It contains </a:t>
            </a:r>
            <a:r>
              <a:rPr lang="en" sz="1950">
                <a:solidFill>
                  <a:srgbClr val="000000"/>
                </a:solidFill>
                <a:uFill>
                  <a:noFill/>
                </a:uFill>
                <a:latin typeface="Arial"/>
                <a:ea typeface="Arial"/>
                <a:cs typeface="Arial"/>
                <a:sym typeface="Arial"/>
                <a:hlinkClick r:id="rId7">
                  <a:extLst>
                    <a:ext uri="{A12FA001-AC4F-418D-AE19-62706E023703}">
                      <ahyp:hlinkClr val="tx"/>
                    </a:ext>
                  </a:extLst>
                </a:hlinkClick>
              </a:rPr>
              <a:t>CSS</a:t>
            </a:r>
            <a:r>
              <a:rPr lang="en" sz="1950">
                <a:solidFill>
                  <a:srgbClr val="000000"/>
                </a:solidFill>
                <a:latin typeface="Arial"/>
                <a:ea typeface="Arial"/>
                <a:cs typeface="Arial"/>
                <a:sym typeface="Arial"/>
              </a:rPr>
              <a:t>- and (optionally) </a:t>
            </a:r>
            <a:r>
              <a:rPr lang="en" sz="1950">
                <a:solidFill>
                  <a:srgbClr val="000000"/>
                </a:solidFill>
                <a:uFill>
                  <a:noFill/>
                </a:uFill>
                <a:latin typeface="Arial"/>
                <a:ea typeface="Arial"/>
                <a:cs typeface="Arial"/>
                <a:sym typeface="Arial"/>
                <a:hlinkClick r:id="rId8">
                  <a:extLst>
                    <a:ext uri="{A12FA001-AC4F-418D-AE19-62706E023703}">
                      <ahyp:hlinkClr val="tx"/>
                    </a:ext>
                  </a:extLst>
                </a:hlinkClick>
              </a:rPr>
              <a:t>JavaScript</a:t>
            </a:r>
            <a:r>
              <a:rPr lang="en" sz="1950">
                <a:solidFill>
                  <a:srgbClr val="000000"/>
                </a:solidFill>
                <a:latin typeface="Arial"/>
                <a:ea typeface="Arial"/>
                <a:cs typeface="Arial"/>
                <a:sym typeface="Arial"/>
              </a:rPr>
              <a:t>-based design templates for </a:t>
            </a:r>
            <a:r>
              <a:rPr lang="en" sz="1950">
                <a:solidFill>
                  <a:srgbClr val="000000"/>
                </a:solidFill>
                <a:uFill>
                  <a:noFill/>
                </a:uFill>
                <a:latin typeface="Arial"/>
                <a:ea typeface="Arial"/>
                <a:cs typeface="Arial"/>
                <a:sym typeface="Arial"/>
                <a:hlinkClick r:id="rId9">
                  <a:extLst>
                    <a:ext uri="{A12FA001-AC4F-418D-AE19-62706E023703}">
                      <ahyp:hlinkClr val="tx"/>
                    </a:ext>
                  </a:extLst>
                </a:hlinkClick>
              </a:rPr>
              <a:t>typography</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10">
                  <a:extLst>
                    <a:ext uri="{A12FA001-AC4F-418D-AE19-62706E023703}">
                      <ahyp:hlinkClr val="tx"/>
                    </a:ext>
                  </a:extLst>
                </a:hlinkClick>
              </a:rPr>
              <a:t>forms</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11">
                  <a:extLst>
                    <a:ext uri="{A12FA001-AC4F-418D-AE19-62706E023703}">
                      <ahyp:hlinkClr val="tx"/>
                    </a:ext>
                  </a:extLst>
                </a:hlinkClick>
              </a:rPr>
              <a:t>buttons</a:t>
            </a:r>
            <a:r>
              <a:rPr lang="en" sz="1950">
                <a:solidFill>
                  <a:srgbClr val="000000"/>
                </a:solidFill>
                <a:latin typeface="Arial"/>
                <a:ea typeface="Arial"/>
                <a:cs typeface="Arial"/>
                <a:sym typeface="Arial"/>
              </a:rPr>
              <a:t>, </a:t>
            </a:r>
            <a:r>
              <a:rPr lang="en" sz="1950">
                <a:solidFill>
                  <a:srgbClr val="000000"/>
                </a:solidFill>
                <a:uFill>
                  <a:noFill/>
                </a:uFill>
                <a:latin typeface="Arial"/>
                <a:ea typeface="Arial"/>
                <a:cs typeface="Arial"/>
                <a:sym typeface="Arial"/>
                <a:hlinkClick r:id="rId12">
                  <a:extLst>
                    <a:ext uri="{A12FA001-AC4F-418D-AE19-62706E023703}">
                      <ahyp:hlinkClr val="tx"/>
                    </a:ext>
                  </a:extLst>
                </a:hlinkClick>
              </a:rPr>
              <a:t>navigation</a:t>
            </a:r>
            <a:r>
              <a:rPr lang="en" sz="1950">
                <a:solidFill>
                  <a:srgbClr val="000000"/>
                </a:solidFill>
                <a:latin typeface="Arial"/>
                <a:ea typeface="Arial"/>
                <a:cs typeface="Arial"/>
                <a:sym typeface="Arial"/>
              </a:rPr>
              <a:t>, and other interface components.</a:t>
            </a:r>
            <a:endParaRPr sz="1950">
              <a:solidFill>
                <a:srgbClr val="000000"/>
              </a:solidFill>
              <a:latin typeface="Arial"/>
              <a:ea typeface="Arial"/>
              <a:cs typeface="Arial"/>
              <a:sym typeface="Arial"/>
            </a:endParaRPr>
          </a:p>
          <a:p>
            <a:pPr indent="0" lvl="0" marL="457200" rtl="0" algn="just">
              <a:lnSpc>
                <a:spcPct val="100000"/>
              </a:lnSpc>
              <a:spcBef>
                <a:spcPts val="0"/>
              </a:spcBef>
              <a:spcAft>
                <a:spcPts val="0"/>
              </a:spcAft>
              <a:buNone/>
            </a:pPr>
            <a:r>
              <a:t/>
            </a:r>
            <a:endParaRPr sz="1950">
              <a:solidFill>
                <a:srgbClr val="000000"/>
              </a:solidFill>
              <a:latin typeface="Arial"/>
              <a:ea typeface="Arial"/>
              <a:cs typeface="Arial"/>
              <a:sym typeface="Arial"/>
            </a:endParaRPr>
          </a:p>
          <a:p>
            <a:pPr indent="-353377" lvl="0" marL="457200" rtl="0" algn="just">
              <a:lnSpc>
                <a:spcPct val="100000"/>
              </a:lnSpc>
              <a:spcBef>
                <a:spcPts val="1200"/>
              </a:spcBef>
              <a:spcAft>
                <a:spcPts val="0"/>
              </a:spcAft>
              <a:buClr>
                <a:srgbClr val="000000"/>
              </a:buClr>
              <a:buSzPts val="1965"/>
              <a:buFont typeface="Arial"/>
              <a:buChar char="❏"/>
            </a:pPr>
            <a:r>
              <a:rPr lang="en" sz="1965">
                <a:solidFill>
                  <a:srgbClr val="000000"/>
                </a:solidFill>
                <a:latin typeface="Arial"/>
                <a:ea typeface="Arial"/>
                <a:cs typeface="Arial"/>
                <a:sym typeface="Arial"/>
              </a:rPr>
              <a:t>PHP: </a:t>
            </a:r>
            <a:r>
              <a:rPr lang="en" sz="1950">
                <a:solidFill>
                  <a:srgbClr val="000000"/>
                </a:solidFill>
                <a:latin typeface="Arial"/>
                <a:ea typeface="Arial"/>
                <a:cs typeface="Arial"/>
                <a:sym typeface="Arial"/>
              </a:rPr>
              <a:t>Hypertext Preprocessor is a </a:t>
            </a:r>
            <a:r>
              <a:rPr lang="en" sz="1950">
                <a:solidFill>
                  <a:srgbClr val="000000"/>
                </a:solidFill>
                <a:uFill>
                  <a:noFill/>
                </a:uFill>
                <a:latin typeface="Arial"/>
                <a:ea typeface="Arial"/>
                <a:cs typeface="Arial"/>
                <a:sym typeface="Arial"/>
                <a:hlinkClick r:id="rId13">
                  <a:extLst>
                    <a:ext uri="{A12FA001-AC4F-418D-AE19-62706E023703}">
                      <ahyp:hlinkClr val="tx"/>
                    </a:ext>
                  </a:extLst>
                </a:hlinkClick>
              </a:rPr>
              <a:t>scripting language</a:t>
            </a:r>
            <a:r>
              <a:rPr lang="en" sz="1950">
                <a:solidFill>
                  <a:srgbClr val="000000"/>
                </a:solidFill>
                <a:latin typeface="Arial"/>
                <a:ea typeface="Arial"/>
                <a:cs typeface="Arial"/>
                <a:sym typeface="Arial"/>
              </a:rPr>
              <a:t> that helps people make web pages more interactive by allowing them to do more intelligent, complex things. PHP code is run on the web server.website with no programming cannot do this without other complex things. </a:t>
            </a:r>
            <a:endParaRPr sz="195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ctrTitle"/>
          </p:nvPr>
        </p:nvSpPr>
        <p:spPr>
          <a:xfrm>
            <a:off x="744700" y="124625"/>
            <a:ext cx="4255500" cy="79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4160" u="sng">
                <a:solidFill>
                  <a:srgbClr val="000000"/>
                </a:solidFill>
                <a:latin typeface="Merriweather"/>
                <a:ea typeface="Merriweather"/>
                <a:cs typeface="Merriweather"/>
                <a:sym typeface="Merriweather"/>
              </a:rPr>
              <a:t>Requirements</a:t>
            </a:r>
            <a:endParaRPr sz="4160" u="sng">
              <a:solidFill>
                <a:srgbClr val="000000"/>
              </a:solidFill>
              <a:latin typeface="Merriweather"/>
              <a:ea typeface="Merriweather"/>
              <a:cs typeface="Merriweather"/>
              <a:sym typeface="Merriweather"/>
            </a:endParaRPr>
          </a:p>
        </p:txBody>
      </p:sp>
      <p:sp>
        <p:nvSpPr>
          <p:cNvPr id="315" name="Google Shape;315;p19"/>
          <p:cNvSpPr txBox="1"/>
          <p:nvPr>
            <p:ph idx="1" type="subTitle"/>
          </p:nvPr>
        </p:nvSpPr>
        <p:spPr>
          <a:xfrm>
            <a:off x="1034725" y="813725"/>
            <a:ext cx="7485000" cy="3784800"/>
          </a:xfrm>
          <a:prstGeom prst="rect">
            <a:avLst/>
          </a:prstGeom>
        </p:spPr>
        <p:txBody>
          <a:bodyPr anchorCtr="0" anchor="t" bIns="91425" lIns="91425" spcFirstLastPara="1" rIns="91425" wrap="square" tIns="91425">
            <a:noAutofit/>
          </a:bodyPr>
          <a:lstStyle/>
          <a:p>
            <a:pPr indent="0" lvl="0" marL="0" rtl="0" algn="l">
              <a:lnSpc>
                <a:spcPct val="130000"/>
              </a:lnSpc>
              <a:spcBef>
                <a:spcPts val="1200"/>
              </a:spcBef>
              <a:spcAft>
                <a:spcPts val="0"/>
              </a:spcAft>
              <a:buSzPts val="275"/>
              <a:buNone/>
            </a:pPr>
            <a:r>
              <a:rPr b="1" lang="en" sz="1750">
                <a:solidFill>
                  <a:srgbClr val="000000"/>
                </a:solidFill>
                <a:latin typeface="Arial"/>
                <a:ea typeface="Arial"/>
                <a:cs typeface="Arial"/>
                <a:sym typeface="Arial"/>
              </a:rPr>
              <a:t>Hardware Requirements</a:t>
            </a:r>
            <a:endParaRPr b="1" sz="1750">
              <a:solidFill>
                <a:srgbClr val="000000"/>
              </a:solidFill>
              <a:latin typeface="Arial"/>
              <a:ea typeface="Arial"/>
              <a:cs typeface="Arial"/>
              <a:sym typeface="Arial"/>
            </a:endParaRPr>
          </a:p>
          <a:p>
            <a:pPr indent="-277812" lvl="0" marL="1314450" rtl="0" algn="l">
              <a:lnSpc>
                <a:spcPct val="130000"/>
              </a:lnSpc>
              <a:spcBef>
                <a:spcPts val="1200"/>
              </a:spcBef>
              <a:spcAft>
                <a:spcPts val="0"/>
              </a:spcAft>
              <a:buClr>
                <a:srgbClr val="000000"/>
              </a:buClr>
              <a:buSzPts val="1675"/>
              <a:buFont typeface="Arial"/>
              <a:buChar char="●"/>
            </a:pPr>
            <a:r>
              <a:rPr lang="en" sz="1750">
                <a:solidFill>
                  <a:srgbClr val="000000"/>
                </a:solidFill>
                <a:latin typeface="Arial"/>
                <a:ea typeface="Arial"/>
                <a:cs typeface="Arial"/>
                <a:sym typeface="Arial"/>
              </a:rPr>
              <a:t>  Hard Disk : 100 MB upto 500 MB</a:t>
            </a:r>
            <a:endParaRPr sz="1750">
              <a:solidFill>
                <a:srgbClr val="000000"/>
              </a:solidFill>
              <a:latin typeface="Arial"/>
              <a:ea typeface="Arial"/>
              <a:cs typeface="Arial"/>
              <a:sym typeface="Arial"/>
            </a:endParaRPr>
          </a:p>
          <a:p>
            <a:pPr indent="-277812" lvl="0" marL="131445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  RAM : 1 GB</a:t>
            </a:r>
            <a:endParaRPr sz="1750">
              <a:solidFill>
                <a:srgbClr val="000000"/>
              </a:solidFill>
              <a:latin typeface="Arial"/>
              <a:ea typeface="Arial"/>
              <a:cs typeface="Arial"/>
              <a:sym typeface="Arial"/>
            </a:endParaRPr>
          </a:p>
          <a:p>
            <a:pPr indent="-277812" lvl="0" marL="131445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  Processor : 1.6 GHz or faster processor</a:t>
            </a:r>
            <a:endParaRPr sz="1750">
              <a:solidFill>
                <a:srgbClr val="000000"/>
              </a:solidFill>
              <a:latin typeface="Arial"/>
              <a:ea typeface="Arial"/>
              <a:cs typeface="Arial"/>
              <a:sym typeface="Arial"/>
            </a:endParaRPr>
          </a:p>
          <a:p>
            <a:pPr indent="0" lvl="0" marL="0" rtl="0" algn="l">
              <a:lnSpc>
                <a:spcPct val="130000"/>
              </a:lnSpc>
              <a:spcBef>
                <a:spcPts val="1200"/>
              </a:spcBef>
              <a:spcAft>
                <a:spcPts val="0"/>
              </a:spcAft>
              <a:buSzPts val="275"/>
              <a:buNone/>
            </a:pPr>
            <a:r>
              <a:rPr b="1" lang="en" sz="1750">
                <a:solidFill>
                  <a:srgbClr val="000000"/>
                </a:solidFill>
                <a:latin typeface="Arial"/>
                <a:ea typeface="Arial"/>
                <a:cs typeface="Arial"/>
                <a:sym typeface="Arial"/>
              </a:rPr>
              <a:t>Software Requirements</a:t>
            </a:r>
            <a:endParaRPr b="1" sz="1750">
              <a:solidFill>
                <a:srgbClr val="000000"/>
              </a:solidFill>
              <a:latin typeface="Arial"/>
              <a:ea typeface="Arial"/>
              <a:cs typeface="Arial"/>
              <a:sym typeface="Arial"/>
            </a:endParaRPr>
          </a:p>
          <a:p>
            <a:pPr indent="-334962" lvl="0" marL="1371600" rtl="0" algn="l">
              <a:lnSpc>
                <a:spcPct val="130000"/>
              </a:lnSpc>
              <a:spcBef>
                <a:spcPts val="1200"/>
              </a:spcBef>
              <a:spcAft>
                <a:spcPts val="0"/>
              </a:spcAft>
              <a:buClr>
                <a:srgbClr val="000000"/>
              </a:buClr>
              <a:buSzPts val="1675"/>
              <a:buFont typeface="Arial"/>
              <a:buChar char="●"/>
            </a:pPr>
            <a:r>
              <a:rPr lang="en" sz="1750">
                <a:solidFill>
                  <a:srgbClr val="000000"/>
                </a:solidFill>
                <a:latin typeface="Arial"/>
                <a:ea typeface="Arial"/>
                <a:cs typeface="Arial"/>
                <a:sym typeface="Arial"/>
              </a:rPr>
              <a:t>Operating System : Windows,MAC OS</a:t>
            </a:r>
            <a:endParaRPr sz="1750">
              <a:solidFill>
                <a:srgbClr val="000000"/>
              </a:solidFill>
              <a:latin typeface="Arial"/>
              <a:ea typeface="Arial"/>
              <a:cs typeface="Arial"/>
              <a:sym typeface="Arial"/>
            </a:endParaRPr>
          </a:p>
          <a:p>
            <a:pPr indent="-334962" lvl="0" marL="137160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User Interface:HTML,CSS,BOOTSTRAP</a:t>
            </a:r>
            <a:endParaRPr sz="1750">
              <a:solidFill>
                <a:srgbClr val="000000"/>
              </a:solidFill>
              <a:latin typeface="Arial"/>
              <a:ea typeface="Arial"/>
              <a:cs typeface="Arial"/>
              <a:sym typeface="Arial"/>
            </a:endParaRPr>
          </a:p>
          <a:p>
            <a:pPr indent="-334962" lvl="0" marL="137160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Database : MariaDB</a:t>
            </a:r>
            <a:endParaRPr sz="1750">
              <a:solidFill>
                <a:srgbClr val="000000"/>
              </a:solidFill>
              <a:latin typeface="Arial"/>
              <a:ea typeface="Arial"/>
              <a:cs typeface="Arial"/>
              <a:sym typeface="Arial"/>
            </a:endParaRPr>
          </a:p>
          <a:p>
            <a:pPr indent="-334962" lvl="0" marL="137160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Programming Language : PHP</a:t>
            </a:r>
            <a:endParaRPr sz="1750">
              <a:solidFill>
                <a:srgbClr val="000000"/>
              </a:solidFill>
              <a:latin typeface="Arial"/>
              <a:ea typeface="Arial"/>
              <a:cs typeface="Arial"/>
              <a:sym typeface="Arial"/>
            </a:endParaRPr>
          </a:p>
          <a:p>
            <a:pPr indent="-334962" lvl="0" marL="137160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Application Software : Visual Studio Code (version 1.61.0)</a:t>
            </a:r>
            <a:endParaRPr sz="1750">
              <a:solidFill>
                <a:srgbClr val="000000"/>
              </a:solidFill>
              <a:latin typeface="Arial"/>
              <a:ea typeface="Arial"/>
              <a:cs typeface="Arial"/>
              <a:sym typeface="Arial"/>
            </a:endParaRPr>
          </a:p>
          <a:p>
            <a:pPr indent="-334962" lvl="0" marL="1371600" rtl="0" algn="l">
              <a:lnSpc>
                <a:spcPct val="130000"/>
              </a:lnSpc>
              <a:spcBef>
                <a:spcPts val="0"/>
              </a:spcBef>
              <a:spcAft>
                <a:spcPts val="0"/>
              </a:spcAft>
              <a:buClr>
                <a:srgbClr val="000000"/>
              </a:buClr>
              <a:buSzPts val="1675"/>
              <a:buFont typeface="Arial"/>
              <a:buChar char="●"/>
            </a:pPr>
            <a:r>
              <a:rPr lang="en" sz="1750">
                <a:solidFill>
                  <a:srgbClr val="000000"/>
                </a:solidFill>
                <a:latin typeface="Arial"/>
                <a:ea typeface="Arial"/>
                <a:cs typeface="Arial"/>
                <a:sym typeface="Arial"/>
              </a:rPr>
              <a:t>Web Browser : Google Chrome, Mozilla Firefox</a:t>
            </a:r>
            <a:endParaRPr sz="1750">
              <a:solidFill>
                <a:srgbClr val="000000"/>
              </a:solidFill>
              <a:latin typeface="Arial"/>
              <a:ea typeface="Arial"/>
              <a:cs typeface="Arial"/>
              <a:sym typeface="Arial"/>
            </a:endParaRPr>
          </a:p>
          <a:p>
            <a:pPr indent="0" lvl="0" marL="0" rtl="0" algn="l">
              <a:lnSpc>
                <a:spcPct val="80000"/>
              </a:lnSpc>
              <a:spcBef>
                <a:spcPts val="1200"/>
              </a:spcBef>
              <a:spcAft>
                <a:spcPts val="0"/>
              </a:spcAft>
              <a:buSzPts val="275"/>
              <a:buNone/>
            </a:pPr>
            <a:r>
              <a:t/>
            </a:r>
            <a:endParaRPr sz="5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ctrTitle"/>
          </p:nvPr>
        </p:nvSpPr>
        <p:spPr>
          <a:xfrm>
            <a:off x="620075" y="698850"/>
            <a:ext cx="6143400" cy="23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rgbClr val="000000"/>
                </a:solidFill>
                <a:latin typeface="Merriweather"/>
                <a:ea typeface="Merriweather"/>
                <a:cs typeface="Merriweather"/>
                <a:sym typeface="Merriweather"/>
              </a:rPr>
              <a:t>THIS IS HOW OUR WEBSITE LOOKS</a:t>
            </a:r>
            <a:endParaRPr sz="4800">
              <a:solidFill>
                <a:srgbClr val="000000"/>
              </a:solidFill>
              <a:latin typeface="Merriweather"/>
              <a:ea typeface="Merriweather"/>
              <a:cs typeface="Merriweather"/>
              <a:sym typeface="Merriweather"/>
            </a:endParaRPr>
          </a:p>
        </p:txBody>
      </p:sp>
      <p:sp>
        <p:nvSpPr>
          <p:cNvPr id="321" name="Google Shape;321;p20"/>
          <p:cNvSpPr txBox="1"/>
          <p:nvPr>
            <p:ph idx="1" type="subTitle"/>
          </p:nvPr>
        </p:nvSpPr>
        <p:spPr>
          <a:xfrm>
            <a:off x="4572000" y="38319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00">
                <a:solidFill>
                  <a:srgbClr val="000000"/>
                </a:solidFill>
                <a:latin typeface="Arial"/>
                <a:ea typeface="Arial"/>
                <a:cs typeface="Arial"/>
                <a:sym typeface="Arial"/>
              </a:rPr>
              <a:t>Hope you will like it...</a:t>
            </a:r>
            <a:endParaRPr sz="26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1"/>
          <p:cNvSpPr txBox="1"/>
          <p:nvPr>
            <p:ph type="ctrTitle"/>
          </p:nvPr>
        </p:nvSpPr>
        <p:spPr>
          <a:xfrm>
            <a:off x="522625" y="9741"/>
            <a:ext cx="63690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700" u="sng">
                <a:solidFill>
                  <a:srgbClr val="000000"/>
                </a:solidFill>
                <a:latin typeface="Merriweather"/>
                <a:ea typeface="Merriweather"/>
                <a:cs typeface="Merriweather"/>
                <a:sym typeface="Merriweather"/>
              </a:rPr>
              <a:t>Flow Chart for User</a:t>
            </a:r>
            <a:endParaRPr sz="3700" u="sng">
              <a:solidFill>
                <a:srgbClr val="000000"/>
              </a:solidFill>
              <a:latin typeface="Merriweather"/>
              <a:ea typeface="Merriweather"/>
              <a:cs typeface="Merriweather"/>
              <a:sym typeface="Merriweather"/>
            </a:endParaRPr>
          </a:p>
        </p:txBody>
      </p:sp>
      <p:sp>
        <p:nvSpPr>
          <p:cNvPr id="327" name="Google Shape;327;p21"/>
          <p:cNvSpPr txBox="1"/>
          <p:nvPr>
            <p:ph idx="1" type="subTitle"/>
          </p:nvPr>
        </p:nvSpPr>
        <p:spPr>
          <a:xfrm>
            <a:off x="1115100" y="843850"/>
            <a:ext cx="6650400" cy="3998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a:solidFill>
                <a:srgbClr val="000000"/>
              </a:solidFill>
              <a:latin typeface="Times New Roman"/>
              <a:ea typeface="Times New Roman"/>
              <a:cs typeface="Times New Roman"/>
              <a:sym typeface="Times New Roman"/>
            </a:endParaRPr>
          </a:p>
          <a:p>
            <a:pPr indent="0" lvl="0" marL="57150" marR="1447800" rtl="0" algn="just">
              <a:lnSpc>
                <a:spcPct val="115000"/>
              </a:lnSpc>
              <a:spcBef>
                <a:spcPts val="120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spcBef>
                <a:spcPts val="4000"/>
              </a:spcBef>
              <a:spcAft>
                <a:spcPts val="0"/>
              </a:spcAft>
              <a:buNone/>
            </a:pPr>
            <a:r>
              <a:t/>
            </a:r>
            <a:endParaRPr b="1">
              <a:solidFill>
                <a:srgbClr val="000000"/>
              </a:solidFill>
              <a:latin typeface="Times New Roman"/>
              <a:ea typeface="Times New Roman"/>
              <a:cs typeface="Times New Roman"/>
              <a:sym typeface="Times New Roman"/>
            </a:endParaRPr>
          </a:p>
          <a:p>
            <a:pPr indent="0" lvl="0" marL="57150" marR="1447800" rtl="0" algn="just">
              <a:lnSpc>
                <a:spcPct val="115000"/>
              </a:lnSpc>
              <a:spcBef>
                <a:spcPts val="1200"/>
              </a:spcBef>
              <a:spcAft>
                <a:spcPts val="0"/>
              </a:spcAft>
              <a:buNone/>
            </a:pPr>
            <a:r>
              <a:t/>
            </a:r>
            <a:endParaRPr b="1">
              <a:solidFill>
                <a:srgbClr val="000000"/>
              </a:solidFill>
              <a:latin typeface="Times New Roman"/>
              <a:ea typeface="Times New Roman"/>
              <a:cs typeface="Times New Roman"/>
              <a:sym typeface="Times New Roman"/>
            </a:endParaRPr>
          </a:p>
          <a:p>
            <a:pPr indent="0" lvl="0" marL="0" rtl="0" algn="l">
              <a:spcBef>
                <a:spcPts val="4000"/>
              </a:spcBef>
              <a:spcAft>
                <a:spcPts val="0"/>
              </a:spcAft>
              <a:buNone/>
            </a:pPr>
            <a:r>
              <a:t/>
            </a:r>
            <a:endParaRPr/>
          </a:p>
        </p:txBody>
      </p:sp>
      <p:pic>
        <p:nvPicPr>
          <p:cNvPr id="328" name="Google Shape;328;p21"/>
          <p:cNvPicPr preferRelativeResize="0"/>
          <p:nvPr/>
        </p:nvPicPr>
        <p:blipFill>
          <a:blip r:embed="rId3">
            <a:alphaModFix/>
          </a:blip>
          <a:stretch>
            <a:fillRect/>
          </a:stretch>
        </p:blipFill>
        <p:spPr>
          <a:xfrm>
            <a:off x="1427225" y="974450"/>
            <a:ext cx="6289551" cy="3867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